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89" r:id="rId4"/>
    <p:sldMasterId id="2147483693" r:id="rId5"/>
  </p:sldMasterIdLst>
  <p:notesMasterIdLst>
    <p:notesMasterId r:id="rId22"/>
  </p:notesMasterIdLst>
  <p:sldIdLst>
    <p:sldId id="304" r:id="rId6"/>
    <p:sldId id="256" r:id="rId7"/>
    <p:sldId id="300" r:id="rId8"/>
    <p:sldId id="308" r:id="rId9"/>
    <p:sldId id="296" r:id="rId10"/>
    <p:sldId id="305" r:id="rId11"/>
    <p:sldId id="306" r:id="rId12"/>
    <p:sldId id="307" r:id="rId13"/>
    <p:sldId id="309" r:id="rId14"/>
    <p:sldId id="310" r:id="rId15"/>
    <p:sldId id="311" r:id="rId16"/>
    <p:sldId id="314" r:id="rId17"/>
    <p:sldId id="313" r:id="rId18"/>
    <p:sldId id="312" r:id="rId19"/>
    <p:sldId id="297"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1B912-B4D9-2C32-650A-93CC6BD3AD5A}" name="Jacob Sloan" initials="JS" userId="S::jacob.sloan@hw.co.uk::f16fbcee-b0bd-45b6-be89-511b818081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0033"/>
    <a:srgbClr val="44141C"/>
    <a:srgbClr val="F8C4CF"/>
    <a:srgbClr val="5B121F"/>
    <a:srgbClr val="43141C"/>
    <a:srgbClr val="651D28"/>
    <a:srgbClr val="E51336"/>
    <a:srgbClr val="DE0332"/>
    <a:srgbClr val="CBDDED"/>
    <a:srgbClr val="D20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p:scale>
          <a:sx n="75" d="100"/>
          <a:sy n="75" d="100"/>
        </p:scale>
        <p:origin x="1133" y="216"/>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4301B-039B-437E-9A45-7E380AC4412E}" type="datetimeFigureOut">
              <a:rPr lang="en-GB" smtClean="0"/>
              <a:t>14/07/2023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A94B9-6F32-4411-82AB-1F2534E6F61B}" type="slidenum">
              <a:rPr lang="en-GB" smtClean="0"/>
              <a:t>‹#›</a:t>
            </a:fld>
            <a:endParaRPr lang="en-GB"/>
          </a:p>
        </p:txBody>
      </p:sp>
    </p:spTree>
    <p:extLst>
      <p:ext uri="{BB962C8B-B14F-4D97-AF65-F5344CB8AC3E}">
        <p14:creationId xmlns:p14="http://schemas.microsoft.com/office/powerpoint/2010/main" val="197973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8C4C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DB2DB-EDF7-4B91-A951-FB8CA8867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F4889D9-0E18-B712-4217-7BA56EAC82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9537" y="500543"/>
            <a:ext cx="2435656" cy="337744"/>
          </a:xfrm>
          <a:prstGeom prst="rect">
            <a:avLst/>
          </a:prstGeom>
        </p:spPr>
      </p:pic>
      <p:sp>
        <p:nvSpPr>
          <p:cNvPr id="11" name="Title 3">
            <a:extLst>
              <a:ext uri="{FF2B5EF4-FFF2-40B4-BE49-F238E27FC236}">
                <a16:creationId xmlns:a16="http://schemas.microsoft.com/office/drawing/2014/main" id="{E08072EF-97D8-3EE6-BA06-FB48B658D522}"/>
              </a:ext>
            </a:extLst>
          </p:cNvPr>
          <p:cNvSpPr>
            <a:spLocks noGrp="1"/>
          </p:cNvSpPr>
          <p:nvPr>
            <p:ph type="ctrTitle" hasCustomPrompt="1"/>
          </p:nvPr>
        </p:nvSpPr>
        <p:spPr>
          <a:xfrm>
            <a:off x="1003175" y="1379977"/>
            <a:ext cx="6673976" cy="2387600"/>
          </a:xfrm>
          <a:prstGeom prst="rect">
            <a:avLst/>
          </a:prstGeom>
        </p:spPr>
        <p:txBody>
          <a:bodyPr anchor="b">
            <a:normAutofit/>
          </a:bodyPr>
          <a:lstStyle>
            <a:lvl1pPr>
              <a:defRPr sz="6600" b="1"/>
            </a:lvl1pPr>
          </a:lstStyle>
          <a:p>
            <a:pPr algn="l"/>
            <a:r>
              <a:rPr lang="en-US" b="1" dirty="0">
                <a:solidFill>
                  <a:schemeClr val="bg1"/>
                </a:solidFill>
                <a:latin typeface="DM Sans" pitchFamily="2" charset="0"/>
              </a:rPr>
              <a:t>Document Title</a:t>
            </a:r>
            <a:endParaRPr lang="en-GB" b="1" dirty="0">
              <a:solidFill>
                <a:schemeClr val="bg1"/>
              </a:solidFill>
              <a:latin typeface="DM Sans" pitchFamily="2" charset="0"/>
            </a:endParaRPr>
          </a:p>
        </p:txBody>
      </p:sp>
      <p:sp>
        <p:nvSpPr>
          <p:cNvPr id="12" name="Subtitle 4">
            <a:extLst>
              <a:ext uri="{FF2B5EF4-FFF2-40B4-BE49-F238E27FC236}">
                <a16:creationId xmlns:a16="http://schemas.microsoft.com/office/drawing/2014/main" id="{099207EF-BBC3-2CBE-CC98-93F1BD070270}"/>
              </a:ext>
            </a:extLst>
          </p:cNvPr>
          <p:cNvSpPr>
            <a:spLocks noGrp="1"/>
          </p:cNvSpPr>
          <p:nvPr>
            <p:ph type="subTitle" idx="1"/>
          </p:nvPr>
        </p:nvSpPr>
        <p:spPr>
          <a:xfrm>
            <a:off x="1030181" y="3768592"/>
            <a:ext cx="6627919" cy="1655762"/>
          </a:xfrm>
          <a:prstGeom prst="rect">
            <a:avLst/>
          </a:prstGeom>
        </p:spPr>
        <p:txBody>
          <a:bodyPr>
            <a:normAutofit/>
          </a:bodyPr>
          <a:lstStyle>
            <a:lvl1pPr marL="0" indent="0">
              <a:buNone/>
              <a:defRPr sz="2400" b="0"/>
            </a:lvl1pPr>
          </a:lstStyle>
          <a:p>
            <a:pPr algn="l"/>
            <a:r>
              <a:rPr lang="en-US" dirty="0">
                <a:solidFill>
                  <a:schemeClr val="bg1"/>
                </a:solidFill>
                <a:latin typeface="DM Sans" pitchFamily="2" charset="0"/>
              </a:rPr>
              <a:t>Insert a brief introduction here about the document and what it outlines.</a:t>
            </a:r>
            <a:endParaRPr lang="en-GB" dirty="0">
              <a:solidFill>
                <a:schemeClr val="bg1"/>
              </a:solidFill>
              <a:latin typeface="DM Sans" pitchFamily="2" charset="0"/>
            </a:endParaRPr>
          </a:p>
        </p:txBody>
      </p:sp>
    </p:spTree>
    <p:extLst>
      <p:ext uri="{BB962C8B-B14F-4D97-AF65-F5344CB8AC3E}">
        <p14:creationId xmlns:p14="http://schemas.microsoft.com/office/powerpoint/2010/main" val="216376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E90C4-5663-497A-8E88-05CB1453E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778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E90C4-5663-497A-8E88-05CB1453E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74094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75B5D0-2C76-42B0-87D2-AE00A97AF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7211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47B874-1B5E-F645-702E-50F7F85F6FDB}"/>
              </a:ext>
            </a:extLst>
          </p:cNvPr>
          <p:cNvSpPr>
            <a:spLocks noGrp="1"/>
          </p:cNvSpPr>
          <p:nvPr>
            <p:ph type="body" sz="quarter" idx="10" hasCustomPrompt="1"/>
          </p:nvPr>
        </p:nvSpPr>
        <p:spPr>
          <a:xfrm>
            <a:off x="415491" y="467302"/>
            <a:ext cx="6930882" cy="852343"/>
          </a:xfrm>
          <a:prstGeom prst="rect">
            <a:avLst/>
          </a:prstGeom>
        </p:spPr>
        <p:txBody>
          <a:bodyPr/>
          <a:lstStyle>
            <a:lvl1pPr marL="0" indent="0">
              <a:buNone/>
              <a:defRPr sz="3200" b="1" i="0" spc="-100" baseline="0">
                <a:solidFill>
                  <a:srgbClr val="EC0033"/>
                </a:solidFill>
                <a:latin typeface="DM Sans" pitchFamily="2" charset="77"/>
              </a:defRPr>
            </a:lvl1pPr>
          </a:lstStyle>
          <a:p>
            <a:pPr lvl="0"/>
            <a:r>
              <a:rPr lang="en-US" dirty="0"/>
              <a:t>Page title</a:t>
            </a:r>
          </a:p>
        </p:txBody>
      </p:sp>
      <p:sp>
        <p:nvSpPr>
          <p:cNvPr id="3" name="Text Placeholder 2">
            <a:extLst>
              <a:ext uri="{FF2B5EF4-FFF2-40B4-BE49-F238E27FC236}">
                <a16:creationId xmlns:a16="http://schemas.microsoft.com/office/drawing/2014/main" id="{25FCC2BB-5737-0F5A-ECAB-5415A904F53A}"/>
              </a:ext>
            </a:extLst>
          </p:cNvPr>
          <p:cNvSpPr>
            <a:spLocks noGrp="1"/>
          </p:cNvSpPr>
          <p:nvPr>
            <p:ph type="body" sz="quarter" idx="11" hasCustomPrompt="1"/>
          </p:nvPr>
        </p:nvSpPr>
        <p:spPr>
          <a:xfrm>
            <a:off x="433300" y="1961899"/>
            <a:ext cx="11186045" cy="3524250"/>
          </a:xfrm>
          <a:prstGeom prst="rect">
            <a:avLst/>
          </a:prstGeom>
        </p:spPr>
        <p:txBody>
          <a:bodyPr/>
          <a:lstStyle>
            <a:lvl1pPr marL="0" indent="0">
              <a:lnSpc>
                <a:spcPct val="100000"/>
              </a:lnSpc>
              <a:spcBef>
                <a:spcPts val="0"/>
              </a:spcBef>
              <a:buNone/>
              <a:defRPr sz="2100" baseline="0">
                <a:solidFill>
                  <a:srgbClr val="1E0C0C"/>
                </a:solidFill>
                <a:latin typeface="DM Sans" pitchFamily="2" charset="77"/>
              </a:defRPr>
            </a:lvl1pPr>
          </a:lstStyle>
          <a:p>
            <a:pPr lvl="0"/>
            <a:r>
              <a:rPr lang="en-US" dirty="0"/>
              <a:t>Main content text here</a:t>
            </a:r>
          </a:p>
        </p:txBody>
      </p:sp>
    </p:spTree>
    <p:extLst>
      <p:ext uri="{BB962C8B-B14F-4D97-AF65-F5344CB8AC3E}">
        <p14:creationId xmlns:p14="http://schemas.microsoft.com/office/powerpoint/2010/main" val="190557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47B874-1B5E-F645-702E-50F7F85F6FDB}"/>
              </a:ext>
            </a:extLst>
          </p:cNvPr>
          <p:cNvSpPr>
            <a:spLocks noGrp="1"/>
          </p:cNvSpPr>
          <p:nvPr>
            <p:ph type="body" sz="quarter" idx="10" hasCustomPrompt="1"/>
          </p:nvPr>
        </p:nvSpPr>
        <p:spPr>
          <a:xfrm>
            <a:off x="6095999" y="467302"/>
            <a:ext cx="5523345" cy="852343"/>
          </a:xfrm>
          <a:prstGeom prst="rect">
            <a:avLst/>
          </a:prstGeom>
        </p:spPr>
        <p:txBody>
          <a:bodyPr/>
          <a:lstStyle>
            <a:lvl1pPr marL="0" indent="0">
              <a:buNone/>
              <a:defRPr sz="3200" b="1" i="0" spc="-100" baseline="0">
                <a:solidFill>
                  <a:srgbClr val="EC0033"/>
                </a:solidFill>
                <a:latin typeface="DM Sans" pitchFamily="2" charset="77"/>
              </a:defRPr>
            </a:lvl1pPr>
          </a:lstStyle>
          <a:p>
            <a:pPr lvl="0"/>
            <a:r>
              <a:rPr lang="en-US" dirty="0"/>
              <a:t>Page title</a:t>
            </a:r>
          </a:p>
        </p:txBody>
      </p:sp>
      <p:sp>
        <p:nvSpPr>
          <p:cNvPr id="3" name="Text Placeholder 2">
            <a:extLst>
              <a:ext uri="{FF2B5EF4-FFF2-40B4-BE49-F238E27FC236}">
                <a16:creationId xmlns:a16="http://schemas.microsoft.com/office/drawing/2014/main" id="{25FCC2BB-5737-0F5A-ECAB-5415A904F53A}"/>
              </a:ext>
            </a:extLst>
          </p:cNvPr>
          <p:cNvSpPr>
            <a:spLocks noGrp="1"/>
          </p:cNvSpPr>
          <p:nvPr>
            <p:ph type="body" sz="quarter" idx="11" hasCustomPrompt="1"/>
          </p:nvPr>
        </p:nvSpPr>
        <p:spPr>
          <a:xfrm>
            <a:off x="6096000" y="1961899"/>
            <a:ext cx="5523345" cy="3524250"/>
          </a:xfrm>
          <a:prstGeom prst="rect">
            <a:avLst/>
          </a:prstGeom>
        </p:spPr>
        <p:txBody>
          <a:bodyPr/>
          <a:lstStyle>
            <a:lvl1pPr marL="0" indent="0">
              <a:lnSpc>
                <a:spcPct val="100000"/>
              </a:lnSpc>
              <a:spcBef>
                <a:spcPts val="0"/>
              </a:spcBef>
              <a:buNone/>
              <a:defRPr sz="2100" baseline="0">
                <a:solidFill>
                  <a:srgbClr val="1E0C0C"/>
                </a:solidFill>
                <a:latin typeface="DM Sans" pitchFamily="2" charset="77"/>
              </a:defRPr>
            </a:lvl1pPr>
          </a:lstStyle>
          <a:p>
            <a:pPr lvl="0"/>
            <a:r>
              <a:rPr lang="en-US" dirty="0"/>
              <a:t>Main content text here</a:t>
            </a:r>
          </a:p>
        </p:txBody>
      </p:sp>
    </p:spTree>
    <p:extLst>
      <p:ext uri="{BB962C8B-B14F-4D97-AF65-F5344CB8AC3E}">
        <p14:creationId xmlns:p14="http://schemas.microsoft.com/office/powerpoint/2010/main" val="50173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47B874-1B5E-F645-702E-50F7F85F6FDB}"/>
              </a:ext>
            </a:extLst>
          </p:cNvPr>
          <p:cNvSpPr>
            <a:spLocks noGrp="1"/>
          </p:cNvSpPr>
          <p:nvPr>
            <p:ph type="body" sz="quarter" idx="10" hasCustomPrompt="1"/>
          </p:nvPr>
        </p:nvSpPr>
        <p:spPr>
          <a:xfrm>
            <a:off x="3556722" y="467303"/>
            <a:ext cx="5523345" cy="474684"/>
          </a:xfrm>
          <a:prstGeom prst="rect">
            <a:avLst/>
          </a:prstGeom>
        </p:spPr>
        <p:txBody>
          <a:bodyPr/>
          <a:lstStyle>
            <a:lvl1pPr marL="0" indent="0">
              <a:buNone/>
              <a:defRPr sz="3200" b="1" i="0" spc="-100" baseline="0">
                <a:solidFill>
                  <a:srgbClr val="EC0033"/>
                </a:solidFill>
                <a:latin typeface="DM Sans" pitchFamily="2" charset="77"/>
              </a:defRPr>
            </a:lvl1pPr>
          </a:lstStyle>
          <a:p>
            <a:pPr lvl="0"/>
            <a:r>
              <a:rPr lang="en-US" dirty="0"/>
              <a:t>Page title</a:t>
            </a:r>
          </a:p>
        </p:txBody>
      </p:sp>
      <p:sp>
        <p:nvSpPr>
          <p:cNvPr id="7" name="Text Placeholder 6">
            <a:extLst>
              <a:ext uri="{FF2B5EF4-FFF2-40B4-BE49-F238E27FC236}">
                <a16:creationId xmlns:a16="http://schemas.microsoft.com/office/drawing/2014/main" id="{5A84EEF6-6994-E2FA-0D72-895D0E10CB67}"/>
              </a:ext>
            </a:extLst>
          </p:cNvPr>
          <p:cNvSpPr>
            <a:spLocks noGrp="1"/>
          </p:cNvSpPr>
          <p:nvPr>
            <p:ph type="body" sz="quarter" idx="11" hasCustomPrompt="1"/>
          </p:nvPr>
        </p:nvSpPr>
        <p:spPr>
          <a:xfrm>
            <a:off x="3162334" y="1265205"/>
            <a:ext cx="3560395" cy="267946"/>
          </a:xfrm>
          <a:prstGeom prst="rect">
            <a:avLst/>
          </a:prstGeom>
        </p:spPr>
        <p:txBody>
          <a:bodyPr/>
          <a:lstStyle>
            <a:lvl1pPr marL="0" indent="0">
              <a:buNone/>
              <a:defRPr sz="2000" b="1">
                <a:solidFill>
                  <a:srgbClr val="5B121F"/>
                </a:solidFill>
                <a:latin typeface="DM Sans" pitchFamily="2" charset="0"/>
              </a:defRPr>
            </a:lvl1pPr>
          </a:lstStyle>
          <a:p>
            <a:pPr lvl="0"/>
            <a:r>
              <a:rPr lang="en-US" dirty="0"/>
              <a:t>1. Event title</a:t>
            </a:r>
          </a:p>
        </p:txBody>
      </p:sp>
      <p:sp>
        <p:nvSpPr>
          <p:cNvPr id="8" name="Text Placeholder 6">
            <a:extLst>
              <a:ext uri="{FF2B5EF4-FFF2-40B4-BE49-F238E27FC236}">
                <a16:creationId xmlns:a16="http://schemas.microsoft.com/office/drawing/2014/main" id="{B06A45C5-A284-CE27-40BD-B658463658EC}"/>
              </a:ext>
            </a:extLst>
          </p:cNvPr>
          <p:cNvSpPr>
            <a:spLocks noGrp="1"/>
          </p:cNvSpPr>
          <p:nvPr>
            <p:ph type="body" sz="quarter" idx="12" hasCustomPrompt="1"/>
          </p:nvPr>
        </p:nvSpPr>
        <p:spPr>
          <a:xfrm>
            <a:off x="3162334" y="1583869"/>
            <a:ext cx="3560395" cy="774927"/>
          </a:xfrm>
          <a:prstGeom prst="rect">
            <a:avLst/>
          </a:prstGeom>
        </p:spPr>
        <p:txBody>
          <a:bodyPr/>
          <a:lstStyle>
            <a:lvl1pPr marL="0" indent="0">
              <a:buNone/>
              <a:defRPr sz="14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5" name="Text Placeholder 6">
            <a:extLst>
              <a:ext uri="{FF2B5EF4-FFF2-40B4-BE49-F238E27FC236}">
                <a16:creationId xmlns:a16="http://schemas.microsoft.com/office/drawing/2014/main" id="{729ED864-97CA-81FB-6A37-DBA7E6D94FDA}"/>
              </a:ext>
            </a:extLst>
          </p:cNvPr>
          <p:cNvSpPr>
            <a:spLocks noGrp="1"/>
          </p:cNvSpPr>
          <p:nvPr>
            <p:ph type="body" sz="quarter" idx="13" hasCustomPrompt="1"/>
          </p:nvPr>
        </p:nvSpPr>
        <p:spPr>
          <a:xfrm>
            <a:off x="5623770" y="2595547"/>
            <a:ext cx="3916434" cy="267946"/>
          </a:xfrm>
          <a:prstGeom prst="rect">
            <a:avLst/>
          </a:prstGeom>
        </p:spPr>
        <p:txBody>
          <a:bodyPr/>
          <a:lstStyle>
            <a:lvl1pPr marL="0" indent="0">
              <a:buNone/>
              <a:defRPr sz="2000" b="1">
                <a:solidFill>
                  <a:srgbClr val="5B121F"/>
                </a:solidFill>
                <a:latin typeface="DM Sans" pitchFamily="2" charset="0"/>
              </a:defRPr>
            </a:lvl1pPr>
          </a:lstStyle>
          <a:p>
            <a:pPr lvl="0"/>
            <a:r>
              <a:rPr lang="en-US" dirty="0"/>
              <a:t>1. Event title</a:t>
            </a:r>
          </a:p>
        </p:txBody>
      </p:sp>
      <p:sp>
        <p:nvSpPr>
          <p:cNvPr id="16" name="Text Placeholder 6">
            <a:extLst>
              <a:ext uri="{FF2B5EF4-FFF2-40B4-BE49-F238E27FC236}">
                <a16:creationId xmlns:a16="http://schemas.microsoft.com/office/drawing/2014/main" id="{47DC4ECC-0998-D79F-A8F1-86389E682653}"/>
              </a:ext>
            </a:extLst>
          </p:cNvPr>
          <p:cNvSpPr>
            <a:spLocks noGrp="1"/>
          </p:cNvSpPr>
          <p:nvPr>
            <p:ph type="body" sz="quarter" idx="14" hasCustomPrompt="1"/>
          </p:nvPr>
        </p:nvSpPr>
        <p:spPr>
          <a:xfrm>
            <a:off x="5623770" y="2914211"/>
            <a:ext cx="3916434" cy="774927"/>
          </a:xfrm>
          <a:prstGeom prst="rect">
            <a:avLst/>
          </a:prstGeom>
        </p:spPr>
        <p:txBody>
          <a:bodyPr/>
          <a:lstStyle>
            <a:lvl1pPr marL="0" indent="0">
              <a:buNone/>
              <a:defRPr sz="14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7" name="Text Placeholder 6">
            <a:extLst>
              <a:ext uri="{FF2B5EF4-FFF2-40B4-BE49-F238E27FC236}">
                <a16:creationId xmlns:a16="http://schemas.microsoft.com/office/drawing/2014/main" id="{17607FE2-10DE-E53E-4CE0-86BAA4A09492}"/>
              </a:ext>
            </a:extLst>
          </p:cNvPr>
          <p:cNvSpPr>
            <a:spLocks noGrp="1"/>
          </p:cNvSpPr>
          <p:nvPr>
            <p:ph type="body" sz="quarter" idx="15" hasCustomPrompt="1"/>
          </p:nvPr>
        </p:nvSpPr>
        <p:spPr>
          <a:xfrm>
            <a:off x="6609290" y="3995458"/>
            <a:ext cx="3916434" cy="267946"/>
          </a:xfrm>
          <a:prstGeom prst="rect">
            <a:avLst/>
          </a:prstGeom>
        </p:spPr>
        <p:txBody>
          <a:bodyPr/>
          <a:lstStyle>
            <a:lvl1pPr marL="0" indent="0">
              <a:buNone/>
              <a:defRPr sz="2000" b="1">
                <a:solidFill>
                  <a:srgbClr val="5B121F"/>
                </a:solidFill>
                <a:latin typeface="DM Sans" pitchFamily="2" charset="0"/>
              </a:defRPr>
            </a:lvl1pPr>
          </a:lstStyle>
          <a:p>
            <a:pPr lvl="0"/>
            <a:r>
              <a:rPr lang="en-US" dirty="0"/>
              <a:t>1. Event title</a:t>
            </a:r>
          </a:p>
        </p:txBody>
      </p:sp>
      <p:sp>
        <p:nvSpPr>
          <p:cNvPr id="18" name="Text Placeholder 6">
            <a:extLst>
              <a:ext uri="{FF2B5EF4-FFF2-40B4-BE49-F238E27FC236}">
                <a16:creationId xmlns:a16="http://schemas.microsoft.com/office/drawing/2014/main" id="{C73D3995-DB08-F2FB-1E2D-045ACEEBAED5}"/>
              </a:ext>
            </a:extLst>
          </p:cNvPr>
          <p:cNvSpPr>
            <a:spLocks noGrp="1"/>
          </p:cNvSpPr>
          <p:nvPr>
            <p:ph type="body" sz="quarter" idx="16" hasCustomPrompt="1"/>
          </p:nvPr>
        </p:nvSpPr>
        <p:spPr>
          <a:xfrm>
            <a:off x="6609290" y="4314122"/>
            <a:ext cx="3916434" cy="774927"/>
          </a:xfrm>
          <a:prstGeom prst="rect">
            <a:avLst/>
          </a:prstGeom>
        </p:spPr>
        <p:txBody>
          <a:bodyPr/>
          <a:lstStyle>
            <a:lvl1pPr marL="0" indent="0">
              <a:buNone/>
              <a:defRPr sz="14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9" name="Text Placeholder 6">
            <a:extLst>
              <a:ext uri="{FF2B5EF4-FFF2-40B4-BE49-F238E27FC236}">
                <a16:creationId xmlns:a16="http://schemas.microsoft.com/office/drawing/2014/main" id="{DDC53D5D-0E8E-5416-9045-6D11ED0802D1}"/>
              </a:ext>
            </a:extLst>
          </p:cNvPr>
          <p:cNvSpPr>
            <a:spLocks noGrp="1"/>
          </p:cNvSpPr>
          <p:nvPr>
            <p:ph type="body" sz="quarter" idx="17" hasCustomPrompt="1"/>
          </p:nvPr>
        </p:nvSpPr>
        <p:spPr>
          <a:xfrm>
            <a:off x="6406090" y="5337375"/>
            <a:ext cx="3916434" cy="267946"/>
          </a:xfrm>
          <a:prstGeom prst="rect">
            <a:avLst/>
          </a:prstGeom>
        </p:spPr>
        <p:txBody>
          <a:bodyPr/>
          <a:lstStyle>
            <a:lvl1pPr marL="0" indent="0">
              <a:buNone/>
              <a:defRPr sz="2000" b="1">
                <a:solidFill>
                  <a:srgbClr val="5B121F"/>
                </a:solidFill>
                <a:latin typeface="DM Sans" pitchFamily="2" charset="0"/>
              </a:defRPr>
            </a:lvl1pPr>
          </a:lstStyle>
          <a:p>
            <a:pPr lvl="0"/>
            <a:r>
              <a:rPr lang="en-US" dirty="0"/>
              <a:t>1. Event title</a:t>
            </a:r>
          </a:p>
        </p:txBody>
      </p:sp>
      <p:sp>
        <p:nvSpPr>
          <p:cNvPr id="20" name="Text Placeholder 6">
            <a:extLst>
              <a:ext uri="{FF2B5EF4-FFF2-40B4-BE49-F238E27FC236}">
                <a16:creationId xmlns:a16="http://schemas.microsoft.com/office/drawing/2014/main" id="{294038D7-F78D-5158-A0D7-62003EB66267}"/>
              </a:ext>
            </a:extLst>
          </p:cNvPr>
          <p:cNvSpPr>
            <a:spLocks noGrp="1"/>
          </p:cNvSpPr>
          <p:nvPr>
            <p:ph type="body" sz="quarter" idx="18" hasCustomPrompt="1"/>
          </p:nvPr>
        </p:nvSpPr>
        <p:spPr>
          <a:xfrm>
            <a:off x="6406090" y="5656039"/>
            <a:ext cx="3916434" cy="774927"/>
          </a:xfrm>
          <a:prstGeom prst="rect">
            <a:avLst/>
          </a:prstGeom>
        </p:spPr>
        <p:txBody>
          <a:bodyPr/>
          <a:lstStyle>
            <a:lvl1pPr marL="0" indent="0">
              <a:buNone/>
              <a:defRPr sz="14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Tree>
    <p:extLst>
      <p:ext uri="{BB962C8B-B14F-4D97-AF65-F5344CB8AC3E}">
        <p14:creationId xmlns:p14="http://schemas.microsoft.com/office/powerpoint/2010/main" val="3423339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47B874-1B5E-F645-702E-50F7F85F6FDB}"/>
              </a:ext>
            </a:extLst>
          </p:cNvPr>
          <p:cNvSpPr>
            <a:spLocks noGrp="1"/>
          </p:cNvSpPr>
          <p:nvPr>
            <p:ph type="body" sz="quarter" idx="10" hasCustomPrompt="1"/>
          </p:nvPr>
        </p:nvSpPr>
        <p:spPr>
          <a:xfrm>
            <a:off x="3589051" y="467303"/>
            <a:ext cx="5523345" cy="474684"/>
          </a:xfrm>
          <a:prstGeom prst="rect">
            <a:avLst/>
          </a:prstGeom>
        </p:spPr>
        <p:txBody>
          <a:bodyPr/>
          <a:lstStyle>
            <a:lvl1pPr marL="0" indent="0">
              <a:buNone/>
              <a:defRPr sz="3200" b="1" i="0" spc="-100" baseline="0">
                <a:solidFill>
                  <a:srgbClr val="EC0033"/>
                </a:solidFill>
                <a:latin typeface="DM Sans" pitchFamily="2" charset="77"/>
              </a:defRPr>
            </a:lvl1pPr>
          </a:lstStyle>
          <a:p>
            <a:pPr lvl="0"/>
            <a:r>
              <a:rPr lang="en-US" dirty="0"/>
              <a:t>Page title</a:t>
            </a:r>
          </a:p>
        </p:txBody>
      </p:sp>
      <p:sp>
        <p:nvSpPr>
          <p:cNvPr id="7" name="Text Placeholder 6">
            <a:extLst>
              <a:ext uri="{FF2B5EF4-FFF2-40B4-BE49-F238E27FC236}">
                <a16:creationId xmlns:a16="http://schemas.microsoft.com/office/drawing/2014/main" id="{5A84EEF6-6994-E2FA-0D72-895D0E10CB67}"/>
              </a:ext>
            </a:extLst>
          </p:cNvPr>
          <p:cNvSpPr>
            <a:spLocks noGrp="1"/>
          </p:cNvSpPr>
          <p:nvPr>
            <p:ph type="body" sz="quarter" idx="11" hasCustomPrompt="1"/>
          </p:nvPr>
        </p:nvSpPr>
        <p:spPr>
          <a:xfrm>
            <a:off x="3299491" y="1112805"/>
            <a:ext cx="3560395"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8" name="Text Placeholder 6">
            <a:extLst>
              <a:ext uri="{FF2B5EF4-FFF2-40B4-BE49-F238E27FC236}">
                <a16:creationId xmlns:a16="http://schemas.microsoft.com/office/drawing/2014/main" id="{B06A45C5-A284-CE27-40BD-B658463658EC}"/>
              </a:ext>
            </a:extLst>
          </p:cNvPr>
          <p:cNvSpPr>
            <a:spLocks noGrp="1"/>
          </p:cNvSpPr>
          <p:nvPr>
            <p:ph type="body" sz="quarter" idx="12" hasCustomPrompt="1"/>
          </p:nvPr>
        </p:nvSpPr>
        <p:spPr>
          <a:xfrm>
            <a:off x="3299491" y="1432370"/>
            <a:ext cx="3560395" cy="529285"/>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5" name="Text Placeholder 6">
            <a:extLst>
              <a:ext uri="{FF2B5EF4-FFF2-40B4-BE49-F238E27FC236}">
                <a16:creationId xmlns:a16="http://schemas.microsoft.com/office/drawing/2014/main" id="{729ED864-97CA-81FB-6A37-DBA7E6D94FDA}"/>
              </a:ext>
            </a:extLst>
          </p:cNvPr>
          <p:cNvSpPr>
            <a:spLocks noGrp="1"/>
          </p:cNvSpPr>
          <p:nvPr>
            <p:ph type="body" sz="quarter" idx="13" hasCustomPrompt="1"/>
          </p:nvPr>
        </p:nvSpPr>
        <p:spPr>
          <a:xfrm>
            <a:off x="4482619" y="2199307"/>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16" name="Text Placeholder 6">
            <a:extLst>
              <a:ext uri="{FF2B5EF4-FFF2-40B4-BE49-F238E27FC236}">
                <a16:creationId xmlns:a16="http://schemas.microsoft.com/office/drawing/2014/main" id="{47DC4ECC-0998-D79F-A8F1-86389E682653}"/>
              </a:ext>
            </a:extLst>
          </p:cNvPr>
          <p:cNvSpPr>
            <a:spLocks noGrp="1"/>
          </p:cNvSpPr>
          <p:nvPr>
            <p:ph type="body" sz="quarter" idx="14" hasCustomPrompt="1"/>
          </p:nvPr>
        </p:nvSpPr>
        <p:spPr>
          <a:xfrm>
            <a:off x="4482619" y="2518872"/>
            <a:ext cx="3916434" cy="529285"/>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7" name="Text Placeholder 6">
            <a:extLst>
              <a:ext uri="{FF2B5EF4-FFF2-40B4-BE49-F238E27FC236}">
                <a16:creationId xmlns:a16="http://schemas.microsoft.com/office/drawing/2014/main" id="{17607FE2-10DE-E53E-4CE0-86BAA4A09492}"/>
              </a:ext>
            </a:extLst>
          </p:cNvPr>
          <p:cNvSpPr>
            <a:spLocks noGrp="1"/>
          </p:cNvSpPr>
          <p:nvPr>
            <p:ph type="body" sz="quarter" idx="15" hasCustomPrompt="1"/>
          </p:nvPr>
        </p:nvSpPr>
        <p:spPr>
          <a:xfrm>
            <a:off x="6062499" y="3285809"/>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18" name="Text Placeholder 6">
            <a:extLst>
              <a:ext uri="{FF2B5EF4-FFF2-40B4-BE49-F238E27FC236}">
                <a16:creationId xmlns:a16="http://schemas.microsoft.com/office/drawing/2014/main" id="{C73D3995-DB08-F2FB-1E2D-045ACEEBAED5}"/>
              </a:ext>
            </a:extLst>
          </p:cNvPr>
          <p:cNvSpPr>
            <a:spLocks noGrp="1"/>
          </p:cNvSpPr>
          <p:nvPr>
            <p:ph type="body" sz="quarter" idx="16" hasCustomPrompt="1"/>
          </p:nvPr>
        </p:nvSpPr>
        <p:spPr>
          <a:xfrm>
            <a:off x="6062499" y="3605374"/>
            <a:ext cx="3916434" cy="529285"/>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19" name="Text Placeholder 6">
            <a:extLst>
              <a:ext uri="{FF2B5EF4-FFF2-40B4-BE49-F238E27FC236}">
                <a16:creationId xmlns:a16="http://schemas.microsoft.com/office/drawing/2014/main" id="{DDC53D5D-0E8E-5416-9045-6D11ED0802D1}"/>
              </a:ext>
            </a:extLst>
          </p:cNvPr>
          <p:cNvSpPr>
            <a:spLocks noGrp="1"/>
          </p:cNvSpPr>
          <p:nvPr>
            <p:ph type="body" sz="quarter" idx="17" hasCustomPrompt="1"/>
          </p:nvPr>
        </p:nvSpPr>
        <p:spPr>
          <a:xfrm>
            <a:off x="6458739" y="4401222"/>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20" name="Text Placeholder 6">
            <a:extLst>
              <a:ext uri="{FF2B5EF4-FFF2-40B4-BE49-F238E27FC236}">
                <a16:creationId xmlns:a16="http://schemas.microsoft.com/office/drawing/2014/main" id="{294038D7-F78D-5158-A0D7-62003EB66267}"/>
              </a:ext>
            </a:extLst>
          </p:cNvPr>
          <p:cNvSpPr>
            <a:spLocks noGrp="1"/>
          </p:cNvSpPr>
          <p:nvPr>
            <p:ph type="body" sz="quarter" idx="18" hasCustomPrompt="1"/>
          </p:nvPr>
        </p:nvSpPr>
        <p:spPr>
          <a:xfrm>
            <a:off x="6458739" y="4720787"/>
            <a:ext cx="3916434" cy="529285"/>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
        <p:nvSpPr>
          <p:cNvPr id="2" name="Text Placeholder 6">
            <a:extLst>
              <a:ext uri="{FF2B5EF4-FFF2-40B4-BE49-F238E27FC236}">
                <a16:creationId xmlns:a16="http://schemas.microsoft.com/office/drawing/2014/main" id="{C2906E9C-F948-79DF-6817-6B9F43A2F9A6}"/>
              </a:ext>
            </a:extLst>
          </p:cNvPr>
          <p:cNvSpPr>
            <a:spLocks noGrp="1"/>
          </p:cNvSpPr>
          <p:nvPr>
            <p:ph type="body" sz="quarter" idx="19" hasCustomPrompt="1"/>
          </p:nvPr>
        </p:nvSpPr>
        <p:spPr>
          <a:xfrm>
            <a:off x="6194579" y="5496830"/>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3" name="Text Placeholder 6">
            <a:extLst>
              <a:ext uri="{FF2B5EF4-FFF2-40B4-BE49-F238E27FC236}">
                <a16:creationId xmlns:a16="http://schemas.microsoft.com/office/drawing/2014/main" id="{849BCA1E-80F2-CA3B-A142-FC57D121BBD9}"/>
              </a:ext>
            </a:extLst>
          </p:cNvPr>
          <p:cNvSpPr>
            <a:spLocks noGrp="1"/>
          </p:cNvSpPr>
          <p:nvPr>
            <p:ph type="body" sz="quarter" idx="20" hasCustomPrompt="1"/>
          </p:nvPr>
        </p:nvSpPr>
        <p:spPr>
          <a:xfrm>
            <a:off x="6194579" y="5816395"/>
            <a:ext cx="3916434" cy="529285"/>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Don’t go over this text box size as the formatting will be thrown off.</a:t>
            </a:r>
          </a:p>
        </p:txBody>
      </p:sp>
    </p:spTree>
    <p:extLst>
      <p:ext uri="{BB962C8B-B14F-4D97-AF65-F5344CB8AC3E}">
        <p14:creationId xmlns:p14="http://schemas.microsoft.com/office/powerpoint/2010/main" val="20572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47B874-1B5E-F645-702E-50F7F85F6FDB}"/>
              </a:ext>
            </a:extLst>
          </p:cNvPr>
          <p:cNvSpPr>
            <a:spLocks noGrp="1"/>
          </p:cNvSpPr>
          <p:nvPr>
            <p:ph type="body" sz="quarter" idx="10" hasCustomPrompt="1"/>
          </p:nvPr>
        </p:nvSpPr>
        <p:spPr>
          <a:xfrm>
            <a:off x="3644931" y="467303"/>
            <a:ext cx="5523345" cy="474684"/>
          </a:xfrm>
          <a:prstGeom prst="rect">
            <a:avLst/>
          </a:prstGeom>
        </p:spPr>
        <p:txBody>
          <a:bodyPr/>
          <a:lstStyle>
            <a:lvl1pPr marL="0" indent="0">
              <a:buNone/>
              <a:defRPr sz="3200" b="1" i="0" spc="-100" baseline="0">
                <a:solidFill>
                  <a:srgbClr val="EC0033"/>
                </a:solidFill>
                <a:latin typeface="DM Sans" pitchFamily="2" charset="77"/>
              </a:defRPr>
            </a:lvl1pPr>
          </a:lstStyle>
          <a:p>
            <a:pPr lvl="0"/>
            <a:r>
              <a:rPr lang="en-US" dirty="0"/>
              <a:t>Page title</a:t>
            </a:r>
          </a:p>
        </p:txBody>
      </p:sp>
      <p:sp>
        <p:nvSpPr>
          <p:cNvPr id="7" name="Text Placeholder 6">
            <a:extLst>
              <a:ext uri="{FF2B5EF4-FFF2-40B4-BE49-F238E27FC236}">
                <a16:creationId xmlns:a16="http://schemas.microsoft.com/office/drawing/2014/main" id="{5A84EEF6-6994-E2FA-0D72-895D0E10CB67}"/>
              </a:ext>
            </a:extLst>
          </p:cNvPr>
          <p:cNvSpPr>
            <a:spLocks noGrp="1"/>
          </p:cNvSpPr>
          <p:nvPr>
            <p:ph type="body" sz="quarter" idx="11" hasCustomPrompt="1"/>
          </p:nvPr>
        </p:nvSpPr>
        <p:spPr>
          <a:xfrm>
            <a:off x="3284251" y="1112805"/>
            <a:ext cx="3560395"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8" name="Text Placeholder 6">
            <a:extLst>
              <a:ext uri="{FF2B5EF4-FFF2-40B4-BE49-F238E27FC236}">
                <a16:creationId xmlns:a16="http://schemas.microsoft.com/office/drawing/2014/main" id="{B06A45C5-A284-CE27-40BD-B658463658EC}"/>
              </a:ext>
            </a:extLst>
          </p:cNvPr>
          <p:cNvSpPr>
            <a:spLocks noGrp="1"/>
          </p:cNvSpPr>
          <p:nvPr>
            <p:ph type="body" sz="quarter" idx="12" hasCustomPrompt="1"/>
          </p:nvPr>
        </p:nvSpPr>
        <p:spPr>
          <a:xfrm>
            <a:off x="3284251" y="1432371"/>
            <a:ext cx="3560395"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a:t>
            </a:r>
          </a:p>
        </p:txBody>
      </p:sp>
      <p:sp>
        <p:nvSpPr>
          <p:cNvPr id="15" name="Text Placeholder 6">
            <a:extLst>
              <a:ext uri="{FF2B5EF4-FFF2-40B4-BE49-F238E27FC236}">
                <a16:creationId xmlns:a16="http://schemas.microsoft.com/office/drawing/2014/main" id="{729ED864-97CA-81FB-6A37-DBA7E6D94FDA}"/>
              </a:ext>
            </a:extLst>
          </p:cNvPr>
          <p:cNvSpPr>
            <a:spLocks noGrp="1"/>
          </p:cNvSpPr>
          <p:nvPr>
            <p:ph type="body" sz="quarter" idx="13" hasCustomPrompt="1"/>
          </p:nvPr>
        </p:nvSpPr>
        <p:spPr>
          <a:xfrm>
            <a:off x="3131339" y="2016427"/>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16" name="Text Placeholder 6">
            <a:extLst>
              <a:ext uri="{FF2B5EF4-FFF2-40B4-BE49-F238E27FC236}">
                <a16:creationId xmlns:a16="http://schemas.microsoft.com/office/drawing/2014/main" id="{47DC4ECC-0998-D79F-A8F1-86389E682653}"/>
              </a:ext>
            </a:extLst>
          </p:cNvPr>
          <p:cNvSpPr>
            <a:spLocks noGrp="1"/>
          </p:cNvSpPr>
          <p:nvPr>
            <p:ph type="body" sz="quarter" idx="14" hasCustomPrompt="1"/>
          </p:nvPr>
        </p:nvSpPr>
        <p:spPr>
          <a:xfrm>
            <a:off x="3131339" y="2335993"/>
            <a:ext cx="3916434"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a:t>
            </a:r>
          </a:p>
        </p:txBody>
      </p:sp>
      <p:sp>
        <p:nvSpPr>
          <p:cNvPr id="17" name="Text Placeholder 6">
            <a:extLst>
              <a:ext uri="{FF2B5EF4-FFF2-40B4-BE49-F238E27FC236}">
                <a16:creationId xmlns:a16="http://schemas.microsoft.com/office/drawing/2014/main" id="{17607FE2-10DE-E53E-4CE0-86BAA4A09492}"/>
              </a:ext>
            </a:extLst>
          </p:cNvPr>
          <p:cNvSpPr>
            <a:spLocks noGrp="1"/>
          </p:cNvSpPr>
          <p:nvPr>
            <p:ph type="body" sz="quarter" idx="15" hasCustomPrompt="1"/>
          </p:nvPr>
        </p:nvSpPr>
        <p:spPr>
          <a:xfrm>
            <a:off x="5633189" y="2929259"/>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18" name="Text Placeholder 6">
            <a:extLst>
              <a:ext uri="{FF2B5EF4-FFF2-40B4-BE49-F238E27FC236}">
                <a16:creationId xmlns:a16="http://schemas.microsoft.com/office/drawing/2014/main" id="{C73D3995-DB08-F2FB-1E2D-045ACEEBAED5}"/>
              </a:ext>
            </a:extLst>
          </p:cNvPr>
          <p:cNvSpPr>
            <a:spLocks noGrp="1"/>
          </p:cNvSpPr>
          <p:nvPr>
            <p:ph type="body" sz="quarter" idx="16" hasCustomPrompt="1"/>
          </p:nvPr>
        </p:nvSpPr>
        <p:spPr>
          <a:xfrm>
            <a:off x="5633189" y="3248825"/>
            <a:ext cx="3916434"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a:t>
            </a:r>
          </a:p>
        </p:txBody>
      </p:sp>
      <p:sp>
        <p:nvSpPr>
          <p:cNvPr id="19" name="Text Placeholder 6">
            <a:extLst>
              <a:ext uri="{FF2B5EF4-FFF2-40B4-BE49-F238E27FC236}">
                <a16:creationId xmlns:a16="http://schemas.microsoft.com/office/drawing/2014/main" id="{DDC53D5D-0E8E-5416-9045-6D11ED0802D1}"/>
              </a:ext>
            </a:extLst>
          </p:cNvPr>
          <p:cNvSpPr>
            <a:spLocks noGrp="1"/>
          </p:cNvSpPr>
          <p:nvPr>
            <p:ph type="body" sz="quarter" idx="17" hasCustomPrompt="1"/>
          </p:nvPr>
        </p:nvSpPr>
        <p:spPr>
          <a:xfrm>
            <a:off x="6252949" y="3842091"/>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20" name="Text Placeholder 6">
            <a:extLst>
              <a:ext uri="{FF2B5EF4-FFF2-40B4-BE49-F238E27FC236}">
                <a16:creationId xmlns:a16="http://schemas.microsoft.com/office/drawing/2014/main" id="{294038D7-F78D-5158-A0D7-62003EB66267}"/>
              </a:ext>
            </a:extLst>
          </p:cNvPr>
          <p:cNvSpPr>
            <a:spLocks noGrp="1"/>
          </p:cNvSpPr>
          <p:nvPr>
            <p:ph type="body" sz="quarter" idx="18" hasCustomPrompt="1"/>
          </p:nvPr>
        </p:nvSpPr>
        <p:spPr>
          <a:xfrm>
            <a:off x="6252949" y="4161657"/>
            <a:ext cx="3916434"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 </a:t>
            </a:r>
          </a:p>
        </p:txBody>
      </p:sp>
      <p:sp>
        <p:nvSpPr>
          <p:cNvPr id="2" name="Text Placeholder 6">
            <a:extLst>
              <a:ext uri="{FF2B5EF4-FFF2-40B4-BE49-F238E27FC236}">
                <a16:creationId xmlns:a16="http://schemas.microsoft.com/office/drawing/2014/main" id="{C2906E9C-F948-79DF-6817-6B9F43A2F9A6}"/>
              </a:ext>
            </a:extLst>
          </p:cNvPr>
          <p:cNvSpPr>
            <a:spLocks noGrp="1"/>
          </p:cNvSpPr>
          <p:nvPr>
            <p:ph type="body" sz="quarter" idx="19" hasCustomPrompt="1"/>
          </p:nvPr>
        </p:nvSpPr>
        <p:spPr>
          <a:xfrm>
            <a:off x="6481549" y="4754923"/>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3" name="Text Placeholder 6">
            <a:extLst>
              <a:ext uri="{FF2B5EF4-FFF2-40B4-BE49-F238E27FC236}">
                <a16:creationId xmlns:a16="http://schemas.microsoft.com/office/drawing/2014/main" id="{849BCA1E-80F2-CA3B-A142-FC57D121BBD9}"/>
              </a:ext>
            </a:extLst>
          </p:cNvPr>
          <p:cNvSpPr>
            <a:spLocks noGrp="1"/>
          </p:cNvSpPr>
          <p:nvPr>
            <p:ph type="body" sz="quarter" idx="20" hasCustomPrompt="1"/>
          </p:nvPr>
        </p:nvSpPr>
        <p:spPr>
          <a:xfrm>
            <a:off x="6481549" y="5074489"/>
            <a:ext cx="3916434"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a:t>
            </a:r>
          </a:p>
        </p:txBody>
      </p:sp>
      <p:sp>
        <p:nvSpPr>
          <p:cNvPr id="4" name="Text Placeholder 6">
            <a:extLst>
              <a:ext uri="{FF2B5EF4-FFF2-40B4-BE49-F238E27FC236}">
                <a16:creationId xmlns:a16="http://schemas.microsoft.com/office/drawing/2014/main" id="{62A8DD3C-B887-B879-53DB-4AFD2BEFCC87}"/>
              </a:ext>
            </a:extLst>
          </p:cNvPr>
          <p:cNvSpPr>
            <a:spLocks noGrp="1"/>
          </p:cNvSpPr>
          <p:nvPr>
            <p:ph type="body" sz="quarter" idx="21" hasCustomPrompt="1"/>
          </p:nvPr>
        </p:nvSpPr>
        <p:spPr>
          <a:xfrm>
            <a:off x="6240126" y="5667755"/>
            <a:ext cx="3916434" cy="267946"/>
          </a:xfrm>
          <a:prstGeom prst="rect">
            <a:avLst/>
          </a:prstGeom>
        </p:spPr>
        <p:txBody>
          <a:bodyPr/>
          <a:lstStyle>
            <a:lvl1pPr marL="0" indent="0">
              <a:buNone/>
              <a:defRPr sz="1800" b="1">
                <a:solidFill>
                  <a:srgbClr val="5B121F"/>
                </a:solidFill>
                <a:latin typeface="DM Sans" pitchFamily="2" charset="0"/>
              </a:defRPr>
            </a:lvl1pPr>
          </a:lstStyle>
          <a:p>
            <a:pPr lvl="0"/>
            <a:r>
              <a:rPr lang="en-US" dirty="0"/>
              <a:t>1. Event title</a:t>
            </a:r>
          </a:p>
        </p:txBody>
      </p:sp>
      <p:sp>
        <p:nvSpPr>
          <p:cNvPr id="6" name="Text Placeholder 6">
            <a:extLst>
              <a:ext uri="{FF2B5EF4-FFF2-40B4-BE49-F238E27FC236}">
                <a16:creationId xmlns:a16="http://schemas.microsoft.com/office/drawing/2014/main" id="{F6541105-9986-E4E0-48EF-9411BA8AE456}"/>
              </a:ext>
            </a:extLst>
          </p:cNvPr>
          <p:cNvSpPr>
            <a:spLocks noGrp="1"/>
          </p:cNvSpPr>
          <p:nvPr>
            <p:ph type="body" sz="quarter" idx="22" hasCustomPrompt="1"/>
          </p:nvPr>
        </p:nvSpPr>
        <p:spPr>
          <a:xfrm>
            <a:off x="6240126" y="5987321"/>
            <a:ext cx="3916434" cy="407208"/>
          </a:xfrm>
          <a:prstGeom prst="rect">
            <a:avLst/>
          </a:prstGeom>
        </p:spPr>
        <p:txBody>
          <a:bodyPr/>
          <a:lstStyle>
            <a:lvl1pPr marL="0" indent="0">
              <a:buNone/>
              <a:defRPr sz="1200" b="0">
                <a:solidFill>
                  <a:srgbClr val="44141C"/>
                </a:solidFill>
                <a:latin typeface="DM Sans" pitchFamily="2" charset="0"/>
              </a:defRPr>
            </a:lvl1pPr>
          </a:lstStyle>
          <a:p>
            <a:pPr lvl="0"/>
            <a:r>
              <a:rPr lang="en-US" dirty="0"/>
              <a:t>Insert the details about the event here, expand on it a little bit too.</a:t>
            </a:r>
          </a:p>
        </p:txBody>
      </p:sp>
    </p:spTree>
    <p:extLst>
      <p:ext uri="{BB962C8B-B14F-4D97-AF65-F5344CB8AC3E}">
        <p14:creationId xmlns:p14="http://schemas.microsoft.com/office/powerpoint/2010/main" val="3290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70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CC0762A-9137-A452-A7E2-D50F656C8012}"/>
              </a:ext>
            </a:extLst>
          </p:cNvPr>
          <p:cNvSpPr txBox="1">
            <a:spLocks/>
          </p:cNvSpPr>
          <p:nvPr userDrawn="1"/>
        </p:nvSpPr>
        <p:spPr>
          <a:xfrm>
            <a:off x="6003731" y="416885"/>
            <a:ext cx="5803459" cy="540665"/>
          </a:xfrm>
          <a:prstGeom prst="rect">
            <a:avLst/>
          </a:prstGeom>
          <a:noFill/>
        </p:spPr>
        <p:txBody>
          <a:bodyPr lIns="0" r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FFFFFF"/>
              </a:buClr>
              <a:buSzTx/>
              <a:buFont typeface="Arial"/>
              <a:buNone/>
              <a:tabLst/>
              <a:defRPr/>
            </a:pPr>
            <a:r>
              <a:rPr kumimoji="0" lang="en-GB" sz="1100" b="0" i="1" u="none" strike="noStrike" kern="1200" cap="none" spc="-20" normalizeH="0" baseline="0" noProof="0" dirty="0">
                <a:ln>
                  <a:noFill/>
                </a:ln>
                <a:solidFill>
                  <a:srgbClr val="1E0C0C"/>
                </a:solidFill>
                <a:effectLst/>
                <a:uLnTx/>
                <a:uFillTx/>
                <a:latin typeface="DM Sans" pitchFamily="2" charset="0"/>
              </a:rPr>
              <a:t>The below timeline is indicative. We will agree a timeline with you upfront which will be regularly revisited to ensure we are on track to meet the mutually agreed deadlines. </a:t>
            </a:r>
            <a:endParaRPr kumimoji="0" lang="en-GB" sz="1200" b="0" i="1" u="none" strike="noStrike" kern="1200" cap="none" spc="-20" normalizeH="0" baseline="0" noProof="0" dirty="0">
              <a:ln>
                <a:noFill/>
              </a:ln>
              <a:solidFill>
                <a:srgbClr val="1E0C0C"/>
              </a:solidFill>
              <a:effectLst/>
              <a:uLnTx/>
              <a:uFillTx/>
              <a:latin typeface="DM Sans" pitchFamily="2" charset="0"/>
            </a:endParaRPr>
          </a:p>
        </p:txBody>
      </p:sp>
      <p:sp>
        <p:nvSpPr>
          <p:cNvPr id="3" name="TextBox 2">
            <a:extLst>
              <a:ext uri="{FF2B5EF4-FFF2-40B4-BE49-F238E27FC236}">
                <a16:creationId xmlns:a16="http://schemas.microsoft.com/office/drawing/2014/main" id="{9972016B-079A-3F5C-F1A6-FEA5193F6B36}"/>
              </a:ext>
            </a:extLst>
          </p:cNvPr>
          <p:cNvSpPr txBox="1"/>
          <p:nvPr userDrawn="1"/>
        </p:nvSpPr>
        <p:spPr>
          <a:xfrm>
            <a:off x="501469" y="434330"/>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1E0C0C"/>
                </a:solidFill>
                <a:latin typeface="DM Sans" pitchFamily="2" charset="77"/>
              </a:rPr>
              <a:t>Headline</a:t>
            </a:r>
            <a:endParaRPr kumimoji="0" lang="en-US" sz="3000" b="1" i="0" u="none" strike="noStrike" kern="1200" cap="none" spc="-100" normalizeH="0" baseline="0" noProof="0" dirty="0">
              <a:ln>
                <a:noFill/>
              </a:ln>
              <a:solidFill>
                <a:srgbClr val="1E0C0C"/>
              </a:solidFill>
              <a:effectLst/>
              <a:uLnTx/>
              <a:uFillTx/>
              <a:latin typeface="DM Sans" pitchFamily="2" charset="77"/>
              <a:ea typeface="+mn-ea"/>
              <a:cs typeface="+mn-cs"/>
            </a:endParaRPr>
          </a:p>
        </p:txBody>
      </p:sp>
      <p:sp>
        <p:nvSpPr>
          <p:cNvPr id="13" name="Rectangle 12">
            <a:extLst>
              <a:ext uri="{FF2B5EF4-FFF2-40B4-BE49-F238E27FC236}">
                <a16:creationId xmlns:a16="http://schemas.microsoft.com/office/drawing/2014/main" id="{3DE80353-341D-42A6-DA3B-33CA416BF40E}"/>
              </a:ext>
            </a:extLst>
          </p:cNvPr>
          <p:cNvSpPr/>
          <p:nvPr userDrawn="1"/>
        </p:nvSpPr>
        <p:spPr>
          <a:xfrm>
            <a:off x="-223635" y="3628537"/>
            <a:ext cx="12705368"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A233A5E3-F481-F9D6-5C4D-932F9EE7305E}"/>
              </a:ext>
            </a:extLst>
          </p:cNvPr>
          <p:cNvGrpSpPr/>
          <p:nvPr userDrawn="1"/>
        </p:nvGrpSpPr>
        <p:grpSpPr>
          <a:xfrm>
            <a:off x="531384" y="2851263"/>
            <a:ext cx="288000" cy="804166"/>
            <a:chOff x="741898" y="2586924"/>
            <a:chExt cx="288000" cy="804166"/>
          </a:xfrm>
        </p:grpSpPr>
        <p:sp>
          <p:nvSpPr>
            <p:cNvPr id="31" name="Rectangle 30">
              <a:extLst>
                <a:ext uri="{FF2B5EF4-FFF2-40B4-BE49-F238E27FC236}">
                  <a16:creationId xmlns:a16="http://schemas.microsoft.com/office/drawing/2014/main" id="{96884AC2-501E-46C5-8F9D-7303ACD6B0E7}"/>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DABFC975-EBEF-A958-3115-95D0C7DE4EB4}"/>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FD6B975-7E23-7690-6729-06715DF64519}"/>
              </a:ext>
            </a:extLst>
          </p:cNvPr>
          <p:cNvGrpSpPr/>
          <p:nvPr userDrawn="1"/>
        </p:nvGrpSpPr>
        <p:grpSpPr>
          <a:xfrm rot="10800000">
            <a:off x="1051602" y="3677468"/>
            <a:ext cx="288000" cy="804166"/>
            <a:chOff x="741898" y="2586924"/>
            <a:chExt cx="288000" cy="804166"/>
          </a:xfrm>
        </p:grpSpPr>
        <p:sp>
          <p:nvSpPr>
            <p:cNvPr id="53" name="Rectangle 52">
              <a:extLst>
                <a:ext uri="{FF2B5EF4-FFF2-40B4-BE49-F238E27FC236}">
                  <a16:creationId xmlns:a16="http://schemas.microsoft.com/office/drawing/2014/main" id="{1450E246-3CD1-66BA-7CBD-C714D28DA7DA}"/>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1DBE250-4757-B0AD-8EA6-9696B749A99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4B48E93D-B5A7-14BE-A66B-D0D22E9B4A94}"/>
              </a:ext>
            </a:extLst>
          </p:cNvPr>
          <p:cNvGrpSpPr/>
          <p:nvPr userDrawn="1"/>
        </p:nvGrpSpPr>
        <p:grpSpPr>
          <a:xfrm>
            <a:off x="3163812" y="2824371"/>
            <a:ext cx="288000" cy="804166"/>
            <a:chOff x="741898" y="2586924"/>
            <a:chExt cx="288000" cy="804166"/>
          </a:xfrm>
        </p:grpSpPr>
        <p:sp>
          <p:nvSpPr>
            <p:cNvPr id="70" name="Rectangle 69">
              <a:extLst>
                <a:ext uri="{FF2B5EF4-FFF2-40B4-BE49-F238E27FC236}">
                  <a16:creationId xmlns:a16="http://schemas.microsoft.com/office/drawing/2014/main" id="{1DBBA4AB-C8D9-0FE8-BA3D-19D191426524}"/>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247F5BAA-79BC-B71F-014A-96445322059A}"/>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C8830AD5-8808-673A-1608-12D818F33845}"/>
              </a:ext>
            </a:extLst>
          </p:cNvPr>
          <p:cNvGrpSpPr/>
          <p:nvPr userDrawn="1"/>
        </p:nvGrpSpPr>
        <p:grpSpPr>
          <a:xfrm>
            <a:off x="5886624" y="2851263"/>
            <a:ext cx="288000" cy="804166"/>
            <a:chOff x="741898" y="2586924"/>
            <a:chExt cx="288000" cy="804166"/>
          </a:xfrm>
        </p:grpSpPr>
        <p:sp>
          <p:nvSpPr>
            <p:cNvPr id="73" name="Rectangle 72">
              <a:extLst>
                <a:ext uri="{FF2B5EF4-FFF2-40B4-BE49-F238E27FC236}">
                  <a16:creationId xmlns:a16="http://schemas.microsoft.com/office/drawing/2014/main" id="{FA79F0B6-141D-1B92-9627-3DEBE97891BB}"/>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C8AA0003-1DE3-5EB8-B512-7E874A40B34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E047AE59-E3B4-D7A1-25CD-27816A6DF3E3}"/>
              </a:ext>
            </a:extLst>
          </p:cNvPr>
          <p:cNvGrpSpPr/>
          <p:nvPr userDrawn="1"/>
        </p:nvGrpSpPr>
        <p:grpSpPr>
          <a:xfrm>
            <a:off x="8388764" y="2834078"/>
            <a:ext cx="288000" cy="804166"/>
            <a:chOff x="741898" y="2586924"/>
            <a:chExt cx="288000" cy="804166"/>
          </a:xfrm>
        </p:grpSpPr>
        <p:sp>
          <p:nvSpPr>
            <p:cNvPr id="76" name="Rectangle 75">
              <a:extLst>
                <a:ext uri="{FF2B5EF4-FFF2-40B4-BE49-F238E27FC236}">
                  <a16:creationId xmlns:a16="http://schemas.microsoft.com/office/drawing/2014/main" id="{44B5521B-69DB-A635-6CB7-C3D0ECB1D1BD}"/>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158F89F-D604-8D14-FC92-E588F4278682}"/>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7AE4EFF5-1969-A553-A4EF-5302369C047A}"/>
              </a:ext>
            </a:extLst>
          </p:cNvPr>
          <p:cNvGrpSpPr/>
          <p:nvPr userDrawn="1"/>
        </p:nvGrpSpPr>
        <p:grpSpPr>
          <a:xfrm rot="10800000">
            <a:off x="3691725" y="3632311"/>
            <a:ext cx="288000" cy="804166"/>
            <a:chOff x="741898" y="2586924"/>
            <a:chExt cx="288000" cy="804166"/>
          </a:xfrm>
        </p:grpSpPr>
        <p:sp>
          <p:nvSpPr>
            <p:cNvPr id="79" name="Rectangle 78">
              <a:extLst>
                <a:ext uri="{FF2B5EF4-FFF2-40B4-BE49-F238E27FC236}">
                  <a16:creationId xmlns:a16="http://schemas.microsoft.com/office/drawing/2014/main" id="{1B401F06-4EF9-DFF7-C25B-2467EAC933D0}"/>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016F8BC1-3367-4626-0131-7C1AE2271316}"/>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1" name="Group 80">
            <a:extLst>
              <a:ext uri="{FF2B5EF4-FFF2-40B4-BE49-F238E27FC236}">
                <a16:creationId xmlns:a16="http://schemas.microsoft.com/office/drawing/2014/main" id="{F095C031-0E62-22B8-1281-47E063E1F9A3}"/>
              </a:ext>
            </a:extLst>
          </p:cNvPr>
          <p:cNvGrpSpPr/>
          <p:nvPr userDrawn="1"/>
        </p:nvGrpSpPr>
        <p:grpSpPr>
          <a:xfrm rot="10800000">
            <a:off x="6203493" y="3655429"/>
            <a:ext cx="288000" cy="804166"/>
            <a:chOff x="741898" y="2586924"/>
            <a:chExt cx="288000" cy="804166"/>
          </a:xfrm>
        </p:grpSpPr>
        <p:sp>
          <p:nvSpPr>
            <p:cNvPr id="82" name="Rectangle 81">
              <a:extLst>
                <a:ext uri="{FF2B5EF4-FFF2-40B4-BE49-F238E27FC236}">
                  <a16:creationId xmlns:a16="http://schemas.microsoft.com/office/drawing/2014/main" id="{B7E12DD4-870A-B53E-CFA4-37BCA8DA0E23}"/>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9DE70B71-5794-6721-1E38-7C258D75CB59}"/>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F9E29814-3700-3324-9A8E-0931322FC400}"/>
              </a:ext>
            </a:extLst>
          </p:cNvPr>
          <p:cNvGrpSpPr/>
          <p:nvPr userDrawn="1"/>
        </p:nvGrpSpPr>
        <p:grpSpPr>
          <a:xfrm rot="10800000">
            <a:off x="8843616" y="3610272"/>
            <a:ext cx="288000" cy="804166"/>
            <a:chOff x="741898" y="2586924"/>
            <a:chExt cx="288000" cy="804166"/>
          </a:xfrm>
        </p:grpSpPr>
        <p:sp>
          <p:nvSpPr>
            <p:cNvPr id="85" name="Rectangle 84">
              <a:extLst>
                <a:ext uri="{FF2B5EF4-FFF2-40B4-BE49-F238E27FC236}">
                  <a16:creationId xmlns:a16="http://schemas.microsoft.com/office/drawing/2014/main" id="{1E04B267-6CDA-D905-BAE7-0862A3777944}"/>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76D238BD-8D9B-6F5B-F36C-5E3D814A08B3}"/>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8" name="Text Placeholder 87">
            <a:extLst>
              <a:ext uri="{FF2B5EF4-FFF2-40B4-BE49-F238E27FC236}">
                <a16:creationId xmlns:a16="http://schemas.microsoft.com/office/drawing/2014/main" id="{CD17B03F-1389-FCB9-0EA2-FA6393A51929}"/>
              </a:ext>
            </a:extLst>
          </p:cNvPr>
          <p:cNvSpPr>
            <a:spLocks noGrp="1"/>
          </p:cNvSpPr>
          <p:nvPr>
            <p:ph type="body" sz="quarter" idx="10" hasCustomPrompt="1"/>
          </p:nvPr>
        </p:nvSpPr>
        <p:spPr>
          <a:xfrm rot="16200000">
            <a:off x="-106638"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89" name="Text Placeholder 87">
            <a:extLst>
              <a:ext uri="{FF2B5EF4-FFF2-40B4-BE49-F238E27FC236}">
                <a16:creationId xmlns:a16="http://schemas.microsoft.com/office/drawing/2014/main" id="{EE297E67-4B15-DC7D-75FC-5EA81FF5F21D}"/>
              </a:ext>
            </a:extLst>
          </p:cNvPr>
          <p:cNvSpPr>
            <a:spLocks noGrp="1"/>
          </p:cNvSpPr>
          <p:nvPr>
            <p:ph type="body" sz="quarter" idx="11" hasCustomPrompt="1"/>
          </p:nvPr>
        </p:nvSpPr>
        <p:spPr>
          <a:xfrm rot="16200000">
            <a:off x="2529532"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0" name="Text Placeholder 87">
            <a:extLst>
              <a:ext uri="{FF2B5EF4-FFF2-40B4-BE49-F238E27FC236}">
                <a16:creationId xmlns:a16="http://schemas.microsoft.com/office/drawing/2014/main" id="{AD1AE4AB-255C-E721-FD96-8DC34CF4F917}"/>
              </a:ext>
            </a:extLst>
          </p:cNvPr>
          <p:cNvSpPr>
            <a:spLocks noGrp="1"/>
          </p:cNvSpPr>
          <p:nvPr>
            <p:ph type="body" sz="quarter" idx="12" hasCustomPrompt="1"/>
          </p:nvPr>
        </p:nvSpPr>
        <p:spPr>
          <a:xfrm rot="16200000">
            <a:off x="5203835"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1" name="Text Placeholder 87">
            <a:extLst>
              <a:ext uri="{FF2B5EF4-FFF2-40B4-BE49-F238E27FC236}">
                <a16:creationId xmlns:a16="http://schemas.microsoft.com/office/drawing/2014/main" id="{8026E162-59DB-6A1B-972B-84D9C0DF22D5}"/>
              </a:ext>
            </a:extLst>
          </p:cNvPr>
          <p:cNvSpPr>
            <a:spLocks noGrp="1"/>
          </p:cNvSpPr>
          <p:nvPr>
            <p:ph type="body" sz="quarter" idx="13" hasCustomPrompt="1"/>
          </p:nvPr>
        </p:nvSpPr>
        <p:spPr>
          <a:xfrm rot="16200000">
            <a:off x="7754482"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2" name="Text Placeholder 87">
            <a:extLst>
              <a:ext uri="{FF2B5EF4-FFF2-40B4-BE49-F238E27FC236}">
                <a16:creationId xmlns:a16="http://schemas.microsoft.com/office/drawing/2014/main" id="{8B685EF9-E004-9DC9-F94B-6BF42E74BC3F}"/>
              </a:ext>
            </a:extLst>
          </p:cNvPr>
          <p:cNvSpPr>
            <a:spLocks noGrp="1"/>
          </p:cNvSpPr>
          <p:nvPr>
            <p:ph type="body" sz="quarter" idx="14" hasCustomPrompt="1"/>
          </p:nvPr>
        </p:nvSpPr>
        <p:spPr>
          <a:xfrm rot="16200000">
            <a:off x="375759"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3" name="Text Placeholder 87">
            <a:extLst>
              <a:ext uri="{FF2B5EF4-FFF2-40B4-BE49-F238E27FC236}">
                <a16:creationId xmlns:a16="http://schemas.microsoft.com/office/drawing/2014/main" id="{11FC46C3-9F38-E409-6C90-5FB39DA9FB60}"/>
              </a:ext>
            </a:extLst>
          </p:cNvPr>
          <p:cNvSpPr>
            <a:spLocks noGrp="1"/>
          </p:cNvSpPr>
          <p:nvPr>
            <p:ph type="body" sz="quarter" idx="15" hasCustomPrompt="1"/>
          </p:nvPr>
        </p:nvSpPr>
        <p:spPr>
          <a:xfrm rot="16200000">
            <a:off x="3011929"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4" name="Text Placeholder 87">
            <a:extLst>
              <a:ext uri="{FF2B5EF4-FFF2-40B4-BE49-F238E27FC236}">
                <a16:creationId xmlns:a16="http://schemas.microsoft.com/office/drawing/2014/main" id="{AFB11C51-87E0-52CF-96EF-E01DE5838F4F}"/>
              </a:ext>
            </a:extLst>
          </p:cNvPr>
          <p:cNvSpPr>
            <a:spLocks noGrp="1"/>
          </p:cNvSpPr>
          <p:nvPr>
            <p:ph type="body" sz="quarter" idx="16" hasCustomPrompt="1"/>
          </p:nvPr>
        </p:nvSpPr>
        <p:spPr>
          <a:xfrm rot="16200000">
            <a:off x="5542651"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5" name="Text Placeholder 87">
            <a:extLst>
              <a:ext uri="{FF2B5EF4-FFF2-40B4-BE49-F238E27FC236}">
                <a16:creationId xmlns:a16="http://schemas.microsoft.com/office/drawing/2014/main" id="{53ED88BC-100D-BCAF-C587-D177F8B1166E}"/>
              </a:ext>
            </a:extLst>
          </p:cNvPr>
          <p:cNvSpPr>
            <a:spLocks noGrp="1"/>
          </p:cNvSpPr>
          <p:nvPr>
            <p:ph type="body" sz="quarter" idx="17" hasCustomPrompt="1"/>
          </p:nvPr>
        </p:nvSpPr>
        <p:spPr>
          <a:xfrm rot="16200000">
            <a:off x="8182442"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6" name="Text Placeholder 87">
            <a:extLst>
              <a:ext uri="{FF2B5EF4-FFF2-40B4-BE49-F238E27FC236}">
                <a16:creationId xmlns:a16="http://schemas.microsoft.com/office/drawing/2014/main" id="{362E2844-FC13-77E8-134E-5A27FF1C16BC}"/>
              </a:ext>
            </a:extLst>
          </p:cNvPr>
          <p:cNvSpPr>
            <a:spLocks noGrp="1"/>
          </p:cNvSpPr>
          <p:nvPr>
            <p:ph type="body" sz="quarter" idx="18" hasCustomPrompt="1"/>
          </p:nvPr>
        </p:nvSpPr>
        <p:spPr>
          <a:xfrm>
            <a:off x="1053586" y="1115644"/>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98" name="Straight Connector 97">
            <a:extLst>
              <a:ext uri="{FF2B5EF4-FFF2-40B4-BE49-F238E27FC236}">
                <a16:creationId xmlns:a16="http://schemas.microsoft.com/office/drawing/2014/main" id="{DCA30CCB-4512-A734-19F9-32796130DA97}"/>
              </a:ext>
            </a:extLst>
          </p:cNvPr>
          <p:cNvCxnSpPr/>
          <p:nvPr userDrawn="1"/>
        </p:nvCxnSpPr>
        <p:spPr>
          <a:xfrm>
            <a:off x="1143944"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99" name="Text Placeholder 87">
            <a:extLst>
              <a:ext uri="{FF2B5EF4-FFF2-40B4-BE49-F238E27FC236}">
                <a16:creationId xmlns:a16="http://schemas.microsoft.com/office/drawing/2014/main" id="{24A49F77-813F-CDE2-481B-144A69D8A7A5}"/>
              </a:ext>
            </a:extLst>
          </p:cNvPr>
          <p:cNvSpPr>
            <a:spLocks noGrp="1"/>
          </p:cNvSpPr>
          <p:nvPr>
            <p:ph type="body" sz="quarter" idx="19" hasCustomPrompt="1"/>
          </p:nvPr>
        </p:nvSpPr>
        <p:spPr>
          <a:xfrm>
            <a:off x="1051602" y="1622103"/>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0" name="Text Placeholder 87">
            <a:extLst>
              <a:ext uri="{FF2B5EF4-FFF2-40B4-BE49-F238E27FC236}">
                <a16:creationId xmlns:a16="http://schemas.microsoft.com/office/drawing/2014/main" id="{A7ACB7D8-4B39-16E3-A78B-3FBC0C94280D}"/>
              </a:ext>
            </a:extLst>
          </p:cNvPr>
          <p:cNvSpPr>
            <a:spLocks noGrp="1"/>
          </p:cNvSpPr>
          <p:nvPr>
            <p:ph type="body" sz="quarter" idx="20" hasCustomPrompt="1"/>
          </p:nvPr>
        </p:nvSpPr>
        <p:spPr>
          <a:xfrm>
            <a:off x="3693708" y="1115644"/>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1" name="Straight Connector 100">
            <a:extLst>
              <a:ext uri="{FF2B5EF4-FFF2-40B4-BE49-F238E27FC236}">
                <a16:creationId xmlns:a16="http://schemas.microsoft.com/office/drawing/2014/main" id="{552DE032-7B68-6C1D-FBFE-CF5A764E5DE4}"/>
              </a:ext>
            </a:extLst>
          </p:cNvPr>
          <p:cNvCxnSpPr/>
          <p:nvPr userDrawn="1"/>
        </p:nvCxnSpPr>
        <p:spPr>
          <a:xfrm>
            <a:off x="3784066"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2" name="Text Placeholder 87">
            <a:extLst>
              <a:ext uri="{FF2B5EF4-FFF2-40B4-BE49-F238E27FC236}">
                <a16:creationId xmlns:a16="http://schemas.microsoft.com/office/drawing/2014/main" id="{8A25D89C-17F3-3ADD-C330-C9D4E1CE4E7F}"/>
              </a:ext>
            </a:extLst>
          </p:cNvPr>
          <p:cNvSpPr>
            <a:spLocks noGrp="1"/>
          </p:cNvSpPr>
          <p:nvPr>
            <p:ph type="body" sz="quarter" idx="21" hasCustomPrompt="1"/>
          </p:nvPr>
        </p:nvSpPr>
        <p:spPr>
          <a:xfrm>
            <a:off x="3691724" y="1622103"/>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3" name="Text Placeholder 87">
            <a:extLst>
              <a:ext uri="{FF2B5EF4-FFF2-40B4-BE49-F238E27FC236}">
                <a16:creationId xmlns:a16="http://schemas.microsoft.com/office/drawing/2014/main" id="{F1D0854E-1E22-A112-D7BF-1D9053665726}"/>
              </a:ext>
            </a:extLst>
          </p:cNvPr>
          <p:cNvSpPr>
            <a:spLocks noGrp="1"/>
          </p:cNvSpPr>
          <p:nvPr>
            <p:ph type="body" sz="quarter" idx="22" hasCustomPrompt="1"/>
          </p:nvPr>
        </p:nvSpPr>
        <p:spPr>
          <a:xfrm>
            <a:off x="6364501" y="1115644"/>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4" name="Straight Connector 103">
            <a:extLst>
              <a:ext uri="{FF2B5EF4-FFF2-40B4-BE49-F238E27FC236}">
                <a16:creationId xmlns:a16="http://schemas.microsoft.com/office/drawing/2014/main" id="{F9ADE525-0B62-D313-77BD-D6D0BB01D451}"/>
              </a:ext>
            </a:extLst>
          </p:cNvPr>
          <p:cNvCxnSpPr/>
          <p:nvPr userDrawn="1"/>
        </p:nvCxnSpPr>
        <p:spPr>
          <a:xfrm>
            <a:off x="6454859"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5" name="Text Placeholder 87">
            <a:extLst>
              <a:ext uri="{FF2B5EF4-FFF2-40B4-BE49-F238E27FC236}">
                <a16:creationId xmlns:a16="http://schemas.microsoft.com/office/drawing/2014/main" id="{1C623A26-68D7-762E-1040-716EF0049441}"/>
              </a:ext>
            </a:extLst>
          </p:cNvPr>
          <p:cNvSpPr>
            <a:spLocks noGrp="1"/>
          </p:cNvSpPr>
          <p:nvPr>
            <p:ph type="body" sz="quarter" idx="23" hasCustomPrompt="1"/>
          </p:nvPr>
        </p:nvSpPr>
        <p:spPr>
          <a:xfrm>
            <a:off x="6362517" y="1622103"/>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6" name="Text Placeholder 87">
            <a:extLst>
              <a:ext uri="{FF2B5EF4-FFF2-40B4-BE49-F238E27FC236}">
                <a16:creationId xmlns:a16="http://schemas.microsoft.com/office/drawing/2014/main" id="{A529B56D-A5BA-0405-B701-D47707D3A4A5}"/>
              </a:ext>
            </a:extLst>
          </p:cNvPr>
          <p:cNvSpPr>
            <a:spLocks noGrp="1"/>
          </p:cNvSpPr>
          <p:nvPr>
            <p:ph type="body" sz="quarter" idx="24" hasCustomPrompt="1"/>
          </p:nvPr>
        </p:nvSpPr>
        <p:spPr>
          <a:xfrm>
            <a:off x="8870120" y="1130522"/>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7" name="Straight Connector 106">
            <a:extLst>
              <a:ext uri="{FF2B5EF4-FFF2-40B4-BE49-F238E27FC236}">
                <a16:creationId xmlns:a16="http://schemas.microsoft.com/office/drawing/2014/main" id="{CCBD59C0-6159-627C-B453-43ECD9B21F4A}"/>
              </a:ext>
            </a:extLst>
          </p:cNvPr>
          <p:cNvCxnSpPr/>
          <p:nvPr userDrawn="1"/>
        </p:nvCxnSpPr>
        <p:spPr>
          <a:xfrm>
            <a:off x="8960478" y="144929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8" name="Text Placeholder 87">
            <a:extLst>
              <a:ext uri="{FF2B5EF4-FFF2-40B4-BE49-F238E27FC236}">
                <a16:creationId xmlns:a16="http://schemas.microsoft.com/office/drawing/2014/main" id="{7B6E888F-30D8-870D-6504-B7F0C9317C30}"/>
              </a:ext>
            </a:extLst>
          </p:cNvPr>
          <p:cNvSpPr>
            <a:spLocks noGrp="1"/>
          </p:cNvSpPr>
          <p:nvPr>
            <p:ph type="body" sz="quarter" idx="25" hasCustomPrompt="1"/>
          </p:nvPr>
        </p:nvSpPr>
        <p:spPr>
          <a:xfrm>
            <a:off x="8868136" y="1636981"/>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9" name="Text Placeholder 87">
            <a:extLst>
              <a:ext uri="{FF2B5EF4-FFF2-40B4-BE49-F238E27FC236}">
                <a16:creationId xmlns:a16="http://schemas.microsoft.com/office/drawing/2014/main" id="{2348E869-3F0A-A566-EA9B-97F65556DBCA}"/>
              </a:ext>
            </a:extLst>
          </p:cNvPr>
          <p:cNvSpPr>
            <a:spLocks noGrp="1"/>
          </p:cNvSpPr>
          <p:nvPr>
            <p:ph type="body" sz="quarter" idx="26" hasCustomPrompt="1"/>
          </p:nvPr>
        </p:nvSpPr>
        <p:spPr>
          <a:xfrm>
            <a:off x="1473839" y="4556482"/>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0" name="Straight Connector 109">
            <a:extLst>
              <a:ext uri="{FF2B5EF4-FFF2-40B4-BE49-F238E27FC236}">
                <a16:creationId xmlns:a16="http://schemas.microsoft.com/office/drawing/2014/main" id="{5CEF43D9-2E1C-A444-898C-F0DC1402E70B}"/>
              </a:ext>
            </a:extLst>
          </p:cNvPr>
          <p:cNvCxnSpPr/>
          <p:nvPr userDrawn="1"/>
        </p:nvCxnSpPr>
        <p:spPr>
          <a:xfrm>
            <a:off x="1564197"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1" name="Text Placeholder 87">
            <a:extLst>
              <a:ext uri="{FF2B5EF4-FFF2-40B4-BE49-F238E27FC236}">
                <a16:creationId xmlns:a16="http://schemas.microsoft.com/office/drawing/2014/main" id="{5E5034B5-6016-020E-F6E5-F13EEEABB4A9}"/>
              </a:ext>
            </a:extLst>
          </p:cNvPr>
          <p:cNvSpPr>
            <a:spLocks noGrp="1"/>
          </p:cNvSpPr>
          <p:nvPr>
            <p:ph type="body" sz="quarter" idx="27" hasCustomPrompt="1"/>
          </p:nvPr>
        </p:nvSpPr>
        <p:spPr>
          <a:xfrm>
            <a:off x="1471855" y="5062941"/>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2" name="Text Placeholder 87">
            <a:extLst>
              <a:ext uri="{FF2B5EF4-FFF2-40B4-BE49-F238E27FC236}">
                <a16:creationId xmlns:a16="http://schemas.microsoft.com/office/drawing/2014/main" id="{0BD03540-25B8-1DDD-064A-ABEB5D201280}"/>
              </a:ext>
            </a:extLst>
          </p:cNvPr>
          <p:cNvSpPr>
            <a:spLocks noGrp="1"/>
          </p:cNvSpPr>
          <p:nvPr>
            <p:ph type="body" sz="quarter" idx="28" hasCustomPrompt="1"/>
          </p:nvPr>
        </p:nvSpPr>
        <p:spPr>
          <a:xfrm>
            <a:off x="4113961" y="4556482"/>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3" name="Straight Connector 112">
            <a:extLst>
              <a:ext uri="{FF2B5EF4-FFF2-40B4-BE49-F238E27FC236}">
                <a16:creationId xmlns:a16="http://schemas.microsoft.com/office/drawing/2014/main" id="{3B48BC06-95B5-872B-F7CB-FCE7C20784D4}"/>
              </a:ext>
            </a:extLst>
          </p:cNvPr>
          <p:cNvCxnSpPr/>
          <p:nvPr userDrawn="1"/>
        </p:nvCxnSpPr>
        <p:spPr>
          <a:xfrm>
            <a:off x="4204319"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4" name="Text Placeholder 87">
            <a:extLst>
              <a:ext uri="{FF2B5EF4-FFF2-40B4-BE49-F238E27FC236}">
                <a16:creationId xmlns:a16="http://schemas.microsoft.com/office/drawing/2014/main" id="{8CF365AE-F0D2-29A2-FF14-07AA842C4703}"/>
              </a:ext>
            </a:extLst>
          </p:cNvPr>
          <p:cNvSpPr>
            <a:spLocks noGrp="1"/>
          </p:cNvSpPr>
          <p:nvPr>
            <p:ph type="body" sz="quarter" idx="29" hasCustomPrompt="1"/>
          </p:nvPr>
        </p:nvSpPr>
        <p:spPr>
          <a:xfrm>
            <a:off x="4111977" y="5062941"/>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5" name="Text Placeholder 87">
            <a:extLst>
              <a:ext uri="{FF2B5EF4-FFF2-40B4-BE49-F238E27FC236}">
                <a16:creationId xmlns:a16="http://schemas.microsoft.com/office/drawing/2014/main" id="{DF44BE39-04FD-B9D6-5750-401C3DA6AB05}"/>
              </a:ext>
            </a:extLst>
          </p:cNvPr>
          <p:cNvSpPr>
            <a:spLocks noGrp="1"/>
          </p:cNvSpPr>
          <p:nvPr>
            <p:ph type="body" sz="quarter" idx="30" hasCustomPrompt="1"/>
          </p:nvPr>
        </p:nvSpPr>
        <p:spPr>
          <a:xfrm>
            <a:off x="6636974" y="4556482"/>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6" name="Straight Connector 115">
            <a:extLst>
              <a:ext uri="{FF2B5EF4-FFF2-40B4-BE49-F238E27FC236}">
                <a16:creationId xmlns:a16="http://schemas.microsoft.com/office/drawing/2014/main" id="{338ACDB8-5B18-6E89-5B69-B30F93BE6B0D}"/>
              </a:ext>
            </a:extLst>
          </p:cNvPr>
          <p:cNvCxnSpPr/>
          <p:nvPr userDrawn="1"/>
        </p:nvCxnSpPr>
        <p:spPr>
          <a:xfrm>
            <a:off x="6727332"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7" name="Text Placeholder 87">
            <a:extLst>
              <a:ext uri="{FF2B5EF4-FFF2-40B4-BE49-F238E27FC236}">
                <a16:creationId xmlns:a16="http://schemas.microsoft.com/office/drawing/2014/main" id="{E789CD8B-0F40-2219-8F95-11F3325281EE}"/>
              </a:ext>
            </a:extLst>
          </p:cNvPr>
          <p:cNvSpPr>
            <a:spLocks noGrp="1"/>
          </p:cNvSpPr>
          <p:nvPr>
            <p:ph type="body" sz="quarter" idx="31" hasCustomPrompt="1"/>
          </p:nvPr>
        </p:nvSpPr>
        <p:spPr>
          <a:xfrm>
            <a:off x="6634990" y="5062941"/>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8" name="Text Placeholder 87">
            <a:extLst>
              <a:ext uri="{FF2B5EF4-FFF2-40B4-BE49-F238E27FC236}">
                <a16:creationId xmlns:a16="http://schemas.microsoft.com/office/drawing/2014/main" id="{F57D9BDE-A289-B6F6-512C-CEA88BD3826F}"/>
              </a:ext>
            </a:extLst>
          </p:cNvPr>
          <p:cNvSpPr>
            <a:spLocks noGrp="1"/>
          </p:cNvSpPr>
          <p:nvPr>
            <p:ph type="body" sz="quarter" idx="32" hasCustomPrompt="1"/>
          </p:nvPr>
        </p:nvSpPr>
        <p:spPr>
          <a:xfrm>
            <a:off x="9290373" y="4571360"/>
            <a:ext cx="1610348"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9" name="Straight Connector 118">
            <a:extLst>
              <a:ext uri="{FF2B5EF4-FFF2-40B4-BE49-F238E27FC236}">
                <a16:creationId xmlns:a16="http://schemas.microsoft.com/office/drawing/2014/main" id="{7F49973B-3353-4B78-EFDE-3D3D288907BA}"/>
              </a:ext>
            </a:extLst>
          </p:cNvPr>
          <p:cNvCxnSpPr/>
          <p:nvPr userDrawn="1"/>
        </p:nvCxnSpPr>
        <p:spPr>
          <a:xfrm>
            <a:off x="9380731" y="4890130"/>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20" name="Text Placeholder 87">
            <a:extLst>
              <a:ext uri="{FF2B5EF4-FFF2-40B4-BE49-F238E27FC236}">
                <a16:creationId xmlns:a16="http://schemas.microsoft.com/office/drawing/2014/main" id="{B05B5E29-C6E1-3A04-39D2-AE955730442E}"/>
              </a:ext>
            </a:extLst>
          </p:cNvPr>
          <p:cNvSpPr>
            <a:spLocks noGrp="1"/>
          </p:cNvSpPr>
          <p:nvPr>
            <p:ph type="body" sz="quarter" idx="33" hasCustomPrompt="1"/>
          </p:nvPr>
        </p:nvSpPr>
        <p:spPr>
          <a:xfrm>
            <a:off x="9288389" y="5077819"/>
            <a:ext cx="1610348"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Tree>
    <p:extLst>
      <p:ext uri="{BB962C8B-B14F-4D97-AF65-F5344CB8AC3E}">
        <p14:creationId xmlns:p14="http://schemas.microsoft.com/office/powerpoint/2010/main" val="31701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rgbClr val="EC003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E89BC4-BAE9-4E35-B53B-55FA8486D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 y="98"/>
            <a:ext cx="12191649" cy="6857803"/>
          </a:xfrm>
          <a:prstGeom prst="rect">
            <a:avLst/>
          </a:prstGeom>
        </p:spPr>
      </p:pic>
      <p:sp>
        <p:nvSpPr>
          <p:cNvPr id="50" name="Text Placeholder 49">
            <a:extLst>
              <a:ext uri="{FF2B5EF4-FFF2-40B4-BE49-F238E27FC236}">
                <a16:creationId xmlns:a16="http://schemas.microsoft.com/office/drawing/2014/main" id="{3B607E51-5E96-B8A6-0ED9-5602479BF225}"/>
              </a:ext>
            </a:extLst>
          </p:cNvPr>
          <p:cNvSpPr>
            <a:spLocks noGrp="1"/>
          </p:cNvSpPr>
          <p:nvPr>
            <p:ph type="body" sz="quarter" idx="11"/>
          </p:nvPr>
        </p:nvSpPr>
        <p:spPr>
          <a:xfrm>
            <a:off x="3295649" y="1173163"/>
            <a:ext cx="5878513" cy="4178300"/>
          </a:xfrm>
          <a:prstGeom prst="rect">
            <a:avLst/>
          </a:prstGeom>
        </p:spPr>
        <p:txBody>
          <a:bodyPr anchor="ctr"/>
          <a:lstStyle>
            <a:lvl1pPr marL="0" indent="0" algn="ctr">
              <a:buNone/>
              <a:defRPr sz="1400">
                <a:solidFill>
                  <a:schemeClr val="bg1"/>
                </a:solidFill>
                <a:latin typeface="DM Sans" pitchFamily="2" charset="0"/>
              </a:defRPr>
            </a:lvl1pPr>
          </a:lstStyle>
          <a:p>
            <a:pPr lvl="0"/>
            <a:r>
              <a:rPr lang="en-US" dirty="0"/>
              <a:t>Click to edit Master text styles</a:t>
            </a:r>
          </a:p>
        </p:txBody>
      </p:sp>
      <p:sp>
        <p:nvSpPr>
          <p:cNvPr id="51" name="Title 50">
            <a:extLst>
              <a:ext uri="{FF2B5EF4-FFF2-40B4-BE49-F238E27FC236}">
                <a16:creationId xmlns:a16="http://schemas.microsoft.com/office/drawing/2014/main" id="{1A41FC6A-2885-4701-B4FF-D1FA71B60D6B}"/>
              </a:ext>
            </a:extLst>
          </p:cNvPr>
          <p:cNvSpPr>
            <a:spLocks noGrp="1"/>
          </p:cNvSpPr>
          <p:nvPr>
            <p:ph type="title" hasCustomPrompt="1"/>
          </p:nvPr>
        </p:nvSpPr>
        <p:spPr>
          <a:xfrm>
            <a:off x="375212" y="465408"/>
            <a:ext cx="2460585" cy="495291"/>
          </a:xfrm>
          <a:prstGeom prst="rect">
            <a:avLst/>
          </a:prstGeom>
        </p:spPr>
        <p:txBody>
          <a:bodyPr/>
          <a:lstStyle>
            <a:lvl1pPr>
              <a:defRPr sz="2800" b="1">
                <a:solidFill>
                  <a:schemeClr val="bg1"/>
                </a:solidFill>
                <a:latin typeface="DM Sans" pitchFamily="2" charset="0"/>
              </a:defRPr>
            </a:lvl1pPr>
          </a:lstStyle>
          <a:p>
            <a:r>
              <a:rPr lang="en-US" dirty="0"/>
              <a:t>Introduction</a:t>
            </a:r>
            <a:endParaRPr lang="en-GB" dirty="0"/>
          </a:p>
        </p:txBody>
      </p:sp>
    </p:spTree>
    <p:extLst>
      <p:ext uri="{BB962C8B-B14F-4D97-AF65-F5344CB8AC3E}">
        <p14:creationId xmlns:p14="http://schemas.microsoft.com/office/powerpoint/2010/main" val="1263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CC0762A-9137-A452-A7E2-D50F656C8012}"/>
              </a:ext>
            </a:extLst>
          </p:cNvPr>
          <p:cNvSpPr txBox="1">
            <a:spLocks/>
          </p:cNvSpPr>
          <p:nvPr userDrawn="1"/>
        </p:nvSpPr>
        <p:spPr>
          <a:xfrm>
            <a:off x="6003731" y="398412"/>
            <a:ext cx="5803459" cy="540665"/>
          </a:xfrm>
          <a:prstGeom prst="rect">
            <a:avLst/>
          </a:prstGeom>
          <a:noFill/>
        </p:spPr>
        <p:txBody>
          <a:bodyPr lIns="0" r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FFFFFF"/>
              </a:buClr>
              <a:buSzTx/>
              <a:buFont typeface="Arial"/>
              <a:buNone/>
              <a:tabLst/>
              <a:defRPr/>
            </a:pPr>
            <a:r>
              <a:rPr kumimoji="0" lang="en-GB" sz="1100" b="0" i="1" u="none" strike="noStrike" kern="1200" cap="none" spc="-20" normalizeH="0" baseline="0" noProof="0" dirty="0">
                <a:ln>
                  <a:noFill/>
                </a:ln>
                <a:solidFill>
                  <a:srgbClr val="1E0C0C"/>
                </a:solidFill>
                <a:effectLst/>
                <a:uLnTx/>
                <a:uFillTx/>
                <a:latin typeface="DM Sans" pitchFamily="2" charset="0"/>
              </a:rPr>
              <a:t>The below timeline is indicative. We will agree a timeline with you upfront which will be regularly revisited to ensure we are on track to meet the mutually agreed deadlines. </a:t>
            </a:r>
            <a:endParaRPr kumimoji="0" lang="en-GB" sz="1200" b="0" i="1" u="none" strike="noStrike" kern="1200" cap="none" spc="-20" normalizeH="0" baseline="0" noProof="0" dirty="0">
              <a:ln>
                <a:noFill/>
              </a:ln>
              <a:solidFill>
                <a:srgbClr val="1E0C0C"/>
              </a:solidFill>
              <a:effectLst/>
              <a:uLnTx/>
              <a:uFillTx/>
              <a:latin typeface="DM Sans" pitchFamily="2" charset="0"/>
            </a:endParaRPr>
          </a:p>
        </p:txBody>
      </p:sp>
      <p:sp>
        <p:nvSpPr>
          <p:cNvPr id="3" name="TextBox 2">
            <a:extLst>
              <a:ext uri="{FF2B5EF4-FFF2-40B4-BE49-F238E27FC236}">
                <a16:creationId xmlns:a16="http://schemas.microsoft.com/office/drawing/2014/main" id="{9972016B-079A-3F5C-F1A6-FEA5193F6B36}"/>
              </a:ext>
            </a:extLst>
          </p:cNvPr>
          <p:cNvSpPr txBox="1"/>
          <p:nvPr userDrawn="1"/>
        </p:nvSpPr>
        <p:spPr>
          <a:xfrm>
            <a:off x="501469" y="434330"/>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1E0C0C"/>
                </a:solidFill>
                <a:latin typeface="DM Sans" pitchFamily="2" charset="77"/>
              </a:rPr>
              <a:t>Headline</a:t>
            </a:r>
            <a:endParaRPr kumimoji="0" lang="en-US" sz="3000" b="1" i="0" u="none" strike="noStrike" kern="1200" cap="none" spc="-100" normalizeH="0" baseline="0" noProof="0" dirty="0">
              <a:ln>
                <a:noFill/>
              </a:ln>
              <a:solidFill>
                <a:srgbClr val="1E0C0C"/>
              </a:solidFill>
              <a:effectLst/>
              <a:uLnTx/>
              <a:uFillTx/>
              <a:latin typeface="DM Sans" pitchFamily="2" charset="77"/>
              <a:ea typeface="+mn-ea"/>
              <a:cs typeface="+mn-cs"/>
            </a:endParaRPr>
          </a:p>
        </p:txBody>
      </p:sp>
      <p:sp>
        <p:nvSpPr>
          <p:cNvPr id="13" name="Rectangle 12">
            <a:extLst>
              <a:ext uri="{FF2B5EF4-FFF2-40B4-BE49-F238E27FC236}">
                <a16:creationId xmlns:a16="http://schemas.microsoft.com/office/drawing/2014/main" id="{3DE80353-341D-42A6-DA3B-33CA416BF40E}"/>
              </a:ext>
            </a:extLst>
          </p:cNvPr>
          <p:cNvSpPr/>
          <p:nvPr userDrawn="1"/>
        </p:nvSpPr>
        <p:spPr>
          <a:xfrm>
            <a:off x="-223635" y="3628537"/>
            <a:ext cx="12705368"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A233A5E3-F481-F9D6-5C4D-932F9EE7305E}"/>
              </a:ext>
            </a:extLst>
          </p:cNvPr>
          <p:cNvGrpSpPr/>
          <p:nvPr userDrawn="1"/>
        </p:nvGrpSpPr>
        <p:grpSpPr>
          <a:xfrm>
            <a:off x="1002436" y="2851263"/>
            <a:ext cx="288000" cy="804166"/>
            <a:chOff x="741898" y="2586924"/>
            <a:chExt cx="288000" cy="804166"/>
          </a:xfrm>
        </p:grpSpPr>
        <p:sp>
          <p:nvSpPr>
            <p:cNvPr id="31" name="Rectangle 30">
              <a:extLst>
                <a:ext uri="{FF2B5EF4-FFF2-40B4-BE49-F238E27FC236}">
                  <a16:creationId xmlns:a16="http://schemas.microsoft.com/office/drawing/2014/main" id="{96884AC2-501E-46C5-8F9D-7303ACD6B0E7}"/>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DABFC975-EBEF-A958-3115-95D0C7DE4EB4}"/>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FD6B975-7E23-7690-6729-06715DF64519}"/>
              </a:ext>
            </a:extLst>
          </p:cNvPr>
          <p:cNvGrpSpPr/>
          <p:nvPr userDrawn="1"/>
        </p:nvGrpSpPr>
        <p:grpSpPr>
          <a:xfrm rot="10800000">
            <a:off x="1522654" y="3677468"/>
            <a:ext cx="288000" cy="804166"/>
            <a:chOff x="741898" y="2586924"/>
            <a:chExt cx="288000" cy="804166"/>
          </a:xfrm>
        </p:grpSpPr>
        <p:sp>
          <p:nvSpPr>
            <p:cNvPr id="53" name="Rectangle 52">
              <a:extLst>
                <a:ext uri="{FF2B5EF4-FFF2-40B4-BE49-F238E27FC236}">
                  <a16:creationId xmlns:a16="http://schemas.microsoft.com/office/drawing/2014/main" id="{1450E246-3CD1-66BA-7CBD-C714D28DA7DA}"/>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1DBE250-4757-B0AD-8EA6-9696B749A99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4B48E93D-B5A7-14BE-A66B-D0D22E9B4A94}"/>
              </a:ext>
            </a:extLst>
          </p:cNvPr>
          <p:cNvGrpSpPr/>
          <p:nvPr userDrawn="1"/>
        </p:nvGrpSpPr>
        <p:grpSpPr>
          <a:xfrm>
            <a:off x="4225968" y="2824371"/>
            <a:ext cx="288000" cy="804166"/>
            <a:chOff x="741898" y="2586924"/>
            <a:chExt cx="288000" cy="804166"/>
          </a:xfrm>
        </p:grpSpPr>
        <p:sp>
          <p:nvSpPr>
            <p:cNvPr id="70" name="Rectangle 69">
              <a:extLst>
                <a:ext uri="{FF2B5EF4-FFF2-40B4-BE49-F238E27FC236}">
                  <a16:creationId xmlns:a16="http://schemas.microsoft.com/office/drawing/2014/main" id="{1DBBA4AB-C8D9-0FE8-BA3D-19D191426524}"/>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247F5BAA-79BC-B71F-014A-96445322059A}"/>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C8830AD5-8808-673A-1608-12D818F33845}"/>
              </a:ext>
            </a:extLst>
          </p:cNvPr>
          <p:cNvGrpSpPr/>
          <p:nvPr userDrawn="1"/>
        </p:nvGrpSpPr>
        <p:grpSpPr>
          <a:xfrm>
            <a:off x="7539884" y="2851263"/>
            <a:ext cx="288000" cy="804166"/>
            <a:chOff x="741898" y="2586924"/>
            <a:chExt cx="288000" cy="804166"/>
          </a:xfrm>
        </p:grpSpPr>
        <p:sp>
          <p:nvSpPr>
            <p:cNvPr id="73" name="Rectangle 72">
              <a:extLst>
                <a:ext uri="{FF2B5EF4-FFF2-40B4-BE49-F238E27FC236}">
                  <a16:creationId xmlns:a16="http://schemas.microsoft.com/office/drawing/2014/main" id="{FA79F0B6-141D-1B92-9627-3DEBE97891BB}"/>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C8AA0003-1DE3-5EB8-B512-7E874A40B34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7AE4EFF5-1969-A553-A4EF-5302369C047A}"/>
              </a:ext>
            </a:extLst>
          </p:cNvPr>
          <p:cNvGrpSpPr/>
          <p:nvPr userDrawn="1"/>
        </p:nvGrpSpPr>
        <p:grpSpPr>
          <a:xfrm rot="10800000">
            <a:off x="4753881" y="3632311"/>
            <a:ext cx="288000" cy="804166"/>
            <a:chOff x="741898" y="2586924"/>
            <a:chExt cx="288000" cy="804166"/>
          </a:xfrm>
        </p:grpSpPr>
        <p:sp>
          <p:nvSpPr>
            <p:cNvPr id="79" name="Rectangle 78">
              <a:extLst>
                <a:ext uri="{FF2B5EF4-FFF2-40B4-BE49-F238E27FC236}">
                  <a16:creationId xmlns:a16="http://schemas.microsoft.com/office/drawing/2014/main" id="{1B401F06-4EF9-DFF7-C25B-2467EAC933D0}"/>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016F8BC1-3367-4626-0131-7C1AE2271316}"/>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1" name="Group 80">
            <a:extLst>
              <a:ext uri="{FF2B5EF4-FFF2-40B4-BE49-F238E27FC236}">
                <a16:creationId xmlns:a16="http://schemas.microsoft.com/office/drawing/2014/main" id="{F095C031-0E62-22B8-1281-47E063E1F9A3}"/>
              </a:ext>
            </a:extLst>
          </p:cNvPr>
          <p:cNvGrpSpPr/>
          <p:nvPr userDrawn="1"/>
        </p:nvGrpSpPr>
        <p:grpSpPr>
          <a:xfrm rot="10800000">
            <a:off x="7856753" y="3655429"/>
            <a:ext cx="288000" cy="804166"/>
            <a:chOff x="741898" y="2586924"/>
            <a:chExt cx="288000" cy="804166"/>
          </a:xfrm>
        </p:grpSpPr>
        <p:sp>
          <p:nvSpPr>
            <p:cNvPr id="82" name="Rectangle 81">
              <a:extLst>
                <a:ext uri="{FF2B5EF4-FFF2-40B4-BE49-F238E27FC236}">
                  <a16:creationId xmlns:a16="http://schemas.microsoft.com/office/drawing/2014/main" id="{B7E12DD4-870A-B53E-CFA4-37BCA8DA0E23}"/>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9DE70B71-5794-6721-1E38-7C258D75CB59}"/>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8" name="Text Placeholder 87">
            <a:extLst>
              <a:ext uri="{FF2B5EF4-FFF2-40B4-BE49-F238E27FC236}">
                <a16:creationId xmlns:a16="http://schemas.microsoft.com/office/drawing/2014/main" id="{CD17B03F-1389-FCB9-0EA2-FA6393A51929}"/>
              </a:ext>
            </a:extLst>
          </p:cNvPr>
          <p:cNvSpPr>
            <a:spLocks noGrp="1"/>
          </p:cNvSpPr>
          <p:nvPr>
            <p:ph type="body" sz="quarter" idx="10" hasCustomPrompt="1"/>
          </p:nvPr>
        </p:nvSpPr>
        <p:spPr>
          <a:xfrm rot="16200000">
            <a:off x="364414"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89" name="Text Placeholder 87">
            <a:extLst>
              <a:ext uri="{FF2B5EF4-FFF2-40B4-BE49-F238E27FC236}">
                <a16:creationId xmlns:a16="http://schemas.microsoft.com/office/drawing/2014/main" id="{EE297E67-4B15-DC7D-75FC-5EA81FF5F21D}"/>
              </a:ext>
            </a:extLst>
          </p:cNvPr>
          <p:cNvSpPr>
            <a:spLocks noGrp="1"/>
          </p:cNvSpPr>
          <p:nvPr>
            <p:ph type="body" sz="quarter" idx="11" hasCustomPrompt="1"/>
          </p:nvPr>
        </p:nvSpPr>
        <p:spPr>
          <a:xfrm rot="16200000">
            <a:off x="3591688"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0" name="Text Placeholder 87">
            <a:extLst>
              <a:ext uri="{FF2B5EF4-FFF2-40B4-BE49-F238E27FC236}">
                <a16:creationId xmlns:a16="http://schemas.microsoft.com/office/drawing/2014/main" id="{AD1AE4AB-255C-E721-FD96-8DC34CF4F917}"/>
              </a:ext>
            </a:extLst>
          </p:cNvPr>
          <p:cNvSpPr>
            <a:spLocks noGrp="1"/>
          </p:cNvSpPr>
          <p:nvPr>
            <p:ph type="body" sz="quarter" idx="12" hasCustomPrompt="1"/>
          </p:nvPr>
        </p:nvSpPr>
        <p:spPr>
          <a:xfrm rot="16200000">
            <a:off x="6857095"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2" name="Text Placeholder 87">
            <a:extLst>
              <a:ext uri="{FF2B5EF4-FFF2-40B4-BE49-F238E27FC236}">
                <a16:creationId xmlns:a16="http://schemas.microsoft.com/office/drawing/2014/main" id="{8B685EF9-E004-9DC9-F94B-6BF42E74BC3F}"/>
              </a:ext>
            </a:extLst>
          </p:cNvPr>
          <p:cNvSpPr>
            <a:spLocks noGrp="1"/>
          </p:cNvSpPr>
          <p:nvPr>
            <p:ph type="body" sz="quarter" idx="14" hasCustomPrompt="1"/>
          </p:nvPr>
        </p:nvSpPr>
        <p:spPr>
          <a:xfrm rot="16200000">
            <a:off x="846811"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3" name="Text Placeholder 87">
            <a:extLst>
              <a:ext uri="{FF2B5EF4-FFF2-40B4-BE49-F238E27FC236}">
                <a16:creationId xmlns:a16="http://schemas.microsoft.com/office/drawing/2014/main" id="{11FC46C3-9F38-E409-6C90-5FB39DA9FB60}"/>
              </a:ext>
            </a:extLst>
          </p:cNvPr>
          <p:cNvSpPr>
            <a:spLocks noGrp="1"/>
          </p:cNvSpPr>
          <p:nvPr>
            <p:ph type="body" sz="quarter" idx="15" hasCustomPrompt="1"/>
          </p:nvPr>
        </p:nvSpPr>
        <p:spPr>
          <a:xfrm rot="16200000">
            <a:off x="4074085"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4" name="Text Placeholder 87">
            <a:extLst>
              <a:ext uri="{FF2B5EF4-FFF2-40B4-BE49-F238E27FC236}">
                <a16:creationId xmlns:a16="http://schemas.microsoft.com/office/drawing/2014/main" id="{AFB11C51-87E0-52CF-96EF-E01DE5838F4F}"/>
              </a:ext>
            </a:extLst>
          </p:cNvPr>
          <p:cNvSpPr>
            <a:spLocks noGrp="1"/>
          </p:cNvSpPr>
          <p:nvPr>
            <p:ph type="body" sz="quarter" idx="16" hasCustomPrompt="1"/>
          </p:nvPr>
        </p:nvSpPr>
        <p:spPr>
          <a:xfrm rot="16200000">
            <a:off x="7195911"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6" name="Text Placeholder 87">
            <a:extLst>
              <a:ext uri="{FF2B5EF4-FFF2-40B4-BE49-F238E27FC236}">
                <a16:creationId xmlns:a16="http://schemas.microsoft.com/office/drawing/2014/main" id="{362E2844-FC13-77E8-134E-5A27FF1C16BC}"/>
              </a:ext>
            </a:extLst>
          </p:cNvPr>
          <p:cNvSpPr>
            <a:spLocks noGrp="1"/>
          </p:cNvSpPr>
          <p:nvPr>
            <p:ph type="body" sz="quarter" idx="18" hasCustomPrompt="1"/>
          </p:nvPr>
        </p:nvSpPr>
        <p:spPr>
          <a:xfrm>
            <a:off x="1511170" y="1115644"/>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98" name="Straight Connector 97">
            <a:extLst>
              <a:ext uri="{FF2B5EF4-FFF2-40B4-BE49-F238E27FC236}">
                <a16:creationId xmlns:a16="http://schemas.microsoft.com/office/drawing/2014/main" id="{DCA30CCB-4512-A734-19F9-32796130DA97}"/>
              </a:ext>
            </a:extLst>
          </p:cNvPr>
          <p:cNvCxnSpPr/>
          <p:nvPr userDrawn="1"/>
        </p:nvCxnSpPr>
        <p:spPr>
          <a:xfrm>
            <a:off x="1614996"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99" name="Text Placeholder 87">
            <a:extLst>
              <a:ext uri="{FF2B5EF4-FFF2-40B4-BE49-F238E27FC236}">
                <a16:creationId xmlns:a16="http://schemas.microsoft.com/office/drawing/2014/main" id="{24A49F77-813F-CDE2-481B-144A69D8A7A5}"/>
              </a:ext>
            </a:extLst>
          </p:cNvPr>
          <p:cNvSpPr>
            <a:spLocks noGrp="1"/>
          </p:cNvSpPr>
          <p:nvPr>
            <p:ph type="body" sz="quarter" idx="19" hasCustomPrompt="1"/>
          </p:nvPr>
        </p:nvSpPr>
        <p:spPr>
          <a:xfrm>
            <a:off x="1509186" y="1622103"/>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0" name="Text Placeholder 87">
            <a:extLst>
              <a:ext uri="{FF2B5EF4-FFF2-40B4-BE49-F238E27FC236}">
                <a16:creationId xmlns:a16="http://schemas.microsoft.com/office/drawing/2014/main" id="{A7ACB7D8-4B39-16E3-A78B-3FBC0C94280D}"/>
              </a:ext>
            </a:extLst>
          </p:cNvPr>
          <p:cNvSpPr>
            <a:spLocks noGrp="1"/>
          </p:cNvSpPr>
          <p:nvPr>
            <p:ph type="body" sz="quarter" idx="20" hasCustomPrompt="1"/>
          </p:nvPr>
        </p:nvSpPr>
        <p:spPr>
          <a:xfrm>
            <a:off x="4742396" y="1115644"/>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1" name="Straight Connector 100">
            <a:extLst>
              <a:ext uri="{FF2B5EF4-FFF2-40B4-BE49-F238E27FC236}">
                <a16:creationId xmlns:a16="http://schemas.microsoft.com/office/drawing/2014/main" id="{552DE032-7B68-6C1D-FBFE-CF5A764E5DE4}"/>
              </a:ext>
            </a:extLst>
          </p:cNvPr>
          <p:cNvCxnSpPr/>
          <p:nvPr userDrawn="1"/>
        </p:nvCxnSpPr>
        <p:spPr>
          <a:xfrm>
            <a:off x="4846222"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2" name="Text Placeholder 87">
            <a:extLst>
              <a:ext uri="{FF2B5EF4-FFF2-40B4-BE49-F238E27FC236}">
                <a16:creationId xmlns:a16="http://schemas.microsoft.com/office/drawing/2014/main" id="{8A25D89C-17F3-3ADD-C330-C9D4E1CE4E7F}"/>
              </a:ext>
            </a:extLst>
          </p:cNvPr>
          <p:cNvSpPr>
            <a:spLocks noGrp="1"/>
          </p:cNvSpPr>
          <p:nvPr>
            <p:ph type="body" sz="quarter" idx="21" hasCustomPrompt="1"/>
          </p:nvPr>
        </p:nvSpPr>
        <p:spPr>
          <a:xfrm>
            <a:off x="4740412" y="1622103"/>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3" name="Text Placeholder 87">
            <a:extLst>
              <a:ext uri="{FF2B5EF4-FFF2-40B4-BE49-F238E27FC236}">
                <a16:creationId xmlns:a16="http://schemas.microsoft.com/office/drawing/2014/main" id="{F1D0854E-1E22-A112-D7BF-1D9053665726}"/>
              </a:ext>
            </a:extLst>
          </p:cNvPr>
          <p:cNvSpPr>
            <a:spLocks noGrp="1"/>
          </p:cNvSpPr>
          <p:nvPr>
            <p:ph type="body" sz="quarter" idx="22" hasCustomPrompt="1"/>
          </p:nvPr>
        </p:nvSpPr>
        <p:spPr>
          <a:xfrm>
            <a:off x="8004293" y="1115644"/>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4" name="Straight Connector 103">
            <a:extLst>
              <a:ext uri="{FF2B5EF4-FFF2-40B4-BE49-F238E27FC236}">
                <a16:creationId xmlns:a16="http://schemas.microsoft.com/office/drawing/2014/main" id="{F9ADE525-0B62-D313-77BD-D6D0BB01D451}"/>
              </a:ext>
            </a:extLst>
          </p:cNvPr>
          <p:cNvCxnSpPr/>
          <p:nvPr userDrawn="1"/>
        </p:nvCxnSpPr>
        <p:spPr>
          <a:xfrm>
            <a:off x="8108119"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5" name="Text Placeholder 87">
            <a:extLst>
              <a:ext uri="{FF2B5EF4-FFF2-40B4-BE49-F238E27FC236}">
                <a16:creationId xmlns:a16="http://schemas.microsoft.com/office/drawing/2014/main" id="{1C623A26-68D7-762E-1040-716EF0049441}"/>
              </a:ext>
            </a:extLst>
          </p:cNvPr>
          <p:cNvSpPr>
            <a:spLocks noGrp="1"/>
          </p:cNvSpPr>
          <p:nvPr>
            <p:ph type="body" sz="quarter" idx="23" hasCustomPrompt="1"/>
          </p:nvPr>
        </p:nvSpPr>
        <p:spPr>
          <a:xfrm>
            <a:off x="8002309" y="1622103"/>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9" name="Text Placeholder 87">
            <a:extLst>
              <a:ext uri="{FF2B5EF4-FFF2-40B4-BE49-F238E27FC236}">
                <a16:creationId xmlns:a16="http://schemas.microsoft.com/office/drawing/2014/main" id="{2348E869-3F0A-A566-EA9B-97F65556DBCA}"/>
              </a:ext>
            </a:extLst>
          </p:cNvPr>
          <p:cNvSpPr>
            <a:spLocks noGrp="1"/>
          </p:cNvSpPr>
          <p:nvPr>
            <p:ph type="body" sz="quarter" idx="26" hasCustomPrompt="1"/>
          </p:nvPr>
        </p:nvSpPr>
        <p:spPr>
          <a:xfrm>
            <a:off x="1931423" y="4556482"/>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0" name="Straight Connector 109">
            <a:extLst>
              <a:ext uri="{FF2B5EF4-FFF2-40B4-BE49-F238E27FC236}">
                <a16:creationId xmlns:a16="http://schemas.microsoft.com/office/drawing/2014/main" id="{5CEF43D9-2E1C-A444-898C-F0DC1402E70B}"/>
              </a:ext>
            </a:extLst>
          </p:cNvPr>
          <p:cNvCxnSpPr/>
          <p:nvPr userDrawn="1"/>
        </p:nvCxnSpPr>
        <p:spPr>
          <a:xfrm>
            <a:off x="2035249"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1" name="Text Placeholder 87">
            <a:extLst>
              <a:ext uri="{FF2B5EF4-FFF2-40B4-BE49-F238E27FC236}">
                <a16:creationId xmlns:a16="http://schemas.microsoft.com/office/drawing/2014/main" id="{5E5034B5-6016-020E-F6E5-F13EEEABB4A9}"/>
              </a:ext>
            </a:extLst>
          </p:cNvPr>
          <p:cNvSpPr>
            <a:spLocks noGrp="1"/>
          </p:cNvSpPr>
          <p:nvPr>
            <p:ph type="body" sz="quarter" idx="27" hasCustomPrompt="1"/>
          </p:nvPr>
        </p:nvSpPr>
        <p:spPr>
          <a:xfrm>
            <a:off x="1929439" y="5062941"/>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2" name="Text Placeholder 87">
            <a:extLst>
              <a:ext uri="{FF2B5EF4-FFF2-40B4-BE49-F238E27FC236}">
                <a16:creationId xmlns:a16="http://schemas.microsoft.com/office/drawing/2014/main" id="{0BD03540-25B8-1DDD-064A-ABEB5D201280}"/>
              </a:ext>
            </a:extLst>
          </p:cNvPr>
          <p:cNvSpPr>
            <a:spLocks noGrp="1"/>
          </p:cNvSpPr>
          <p:nvPr>
            <p:ph type="body" sz="quarter" idx="28" hasCustomPrompt="1"/>
          </p:nvPr>
        </p:nvSpPr>
        <p:spPr>
          <a:xfrm>
            <a:off x="5162649" y="4556482"/>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3" name="Straight Connector 112">
            <a:extLst>
              <a:ext uri="{FF2B5EF4-FFF2-40B4-BE49-F238E27FC236}">
                <a16:creationId xmlns:a16="http://schemas.microsoft.com/office/drawing/2014/main" id="{3B48BC06-95B5-872B-F7CB-FCE7C20784D4}"/>
              </a:ext>
            </a:extLst>
          </p:cNvPr>
          <p:cNvCxnSpPr/>
          <p:nvPr userDrawn="1"/>
        </p:nvCxnSpPr>
        <p:spPr>
          <a:xfrm>
            <a:off x="5266475"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4" name="Text Placeholder 87">
            <a:extLst>
              <a:ext uri="{FF2B5EF4-FFF2-40B4-BE49-F238E27FC236}">
                <a16:creationId xmlns:a16="http://schemas.microsoft.com/office/drawing/2014/main" id="{8CF365AE-F0D2-29A2-FF14-07AA842C4703}"/>
              </a:ext>
            </a:extLst>
          </p:cNvPr>
          <p:cNvSpPr>
            <a:spLocks noGrp="1"/>
          </p:cNvSpPr>
          <p:nvPr>
            <p:ph type="body" sz="quarter" idx="29" hasCustomPrompt="1"/>
          </p:nvPr>
        </p:nvSpPr>
        <p:spPr>
          <a:xfrm>
            <a:off x="5160665" y="5062941"/>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5" name="Text Placeholder 87">
            <a:extLst>
              <a:ext uri="{FF2B5EF4-FFF2-40B4-BE49-F238E27FC236}">
                <a16:creationId xmlns:a16="http://schemas.microsoft.com/office/drawing/2014/main" id="{DF44BE39-04FD-B9D6-5750-401C3DA6AB05}"/>
              </a:ext>
            </a:extLst>
          </p:cNvPr>
          <p:cNvSpPr>
            <a:spLocks noGrp="1"/>
          </p:cNvSpPr>
          <p:nvPr>
            <p:ph type="body" sz="quarter" idx="30" hasCustomPrompt="1"/>
          </p:nvPr>
        </p:nvSpPr>
        <p:spPr>
          <a:xfrm>
            <a:off x="8276766" y="4556482"/>
            <a:ext cx="235771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6" name="Straight Connector 115">
            <a:extLst>
              <a:ext uri="{FF2B5EF4-FFF2-40B4-BE49-F238E27FC236}">
                <a16:creationId xmlns:a16="http://schemas.microsoft.com/office/drawing/2014/main" id="{338ACDB8-5B18-6E89-5B69-B30F93BE6B0D}"/>
              </a:ext>
            </a:extLst>
          </p:cNvPr>
          <p:cNvCxnSpPr/>
          <p:nvPr userDrawn="1"/>
        </p:nvCxnSpPr>
        <p:spPr>
          <a:xfrm>
            <a:off x="8380592"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7" name="Text Placeholder 87">
            <a:extLst>
              <a:ext uri="{FF2B5EF4-FFF2-40B4-BE49-F238E27FC236}">
                <a16:creationId xmlns:a16="http://schemas.microsoft.com/office/drawing/2014/main" id="{E789CD8B-0F40-2219-8F95-11F3325281EE}"/>
              </a:ext>
            </a:extLst>
          </p:cNvPr>
          <p:cNvSpPr>
            <a:spLocks noGrp="1"/>
          </p:cNvSpPr>
          <p:nvPr>
            <p:ph type="body" sz="quarter" idx="31" hasCustomPrompt="1"/>
          </p:nvPr>
        </p:nvSpPr>
        <p:spPr>
          <a:xfrm>
            <a:off x="8274782" y="5062941"/>
            <a:ext cx="235771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Tree>
    <p:extLst>
      <p:ext uri="{BB962C8B-B14F-4D97-AF65-F5344CB8AC3E}">
        <p14:creationId xmlns:p14="http://schemas.microsoft.com/office/powerpoint/2010/main" val="331311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CC0762A-9137-A452-A7E2-D50F656C8012}"/>
              </a:ext>
            </a:extLst>
          </p:cNvPr>
          <p:cNvSpPr txBox="1">
            <a:spLocks/>
          </p:cNvSpPr>
          <p:nvPr userDrawn="1"/>
        </p:nvSpPr>
        <p:spPr>
          <a:xfrm>
            <a:off x="6003731" y="416885"/>
            <a:ext cx="5803459" cy="540665"/>
          </a:xfrm>
          <a:prstGeom prst="rect">
            <a:avLst/>
          </a:prstGeom>
          <a:noFill/>
        </p:spPr>
        <p:txBody>
          <a:bodyPr lIns="0" r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FFFFFF"/>
              </a:buClr>
              <a:buSzTx/>
              <a:buFont typeface="Arial"/>
              <a:buNone/>
              <a:tabLst/>
              <a:defRPr/>
            </a:pPr>
            <a:r>
              <a:rPr kumimoji="0" lang="en-GB" sz="1100" b="0" i="1" u="none" strike="noStrike" kern="1200" cap="none" spc="-20" normalizeH="0" baseline="0" noProof="0" dirty="0">
                <a:ln>
                  <a:noFill/>
                </a:ln>
                <a:solidFill>
                  <a:srgbClr val="1E0C0C"/>
                </a:solidFill>
                <a:effectLst/>
                <a:uLnTx/>
                <a:uFillTx/>
                <a:latin typeface="DM Sans" pitchFamily="2" charset="0"/>
              </a:rPr>
              <a:t>The below timeline is indicative. We will agree a timeline with you upfront which will be regularly revisited to ensure we are on track to meet the mutually agreed deadlines. </a:t>
            </a:r>
            <a:endParaRPr kumimoji="0" lang="en-GB" sz="1200" b="0" i="1" u="none" strike="noStrike" kern="1200" cap="none" spc="-20" normalizeH="0" baseline="0" noProof="0" dirty="0">
              <a:ln>
                <a:noFill/>
              </a:ln>
              <a:solidFill>
                <a:srgbClr val="1E0C0C"/>
              </a:solidFill>
              <a:effectLst/>
              <a:uLnTx/>
              <a:uFillTx/>
              <a:latin typeface="DM Sans" pitchFamily="2" charset="0"/>
            </a:endParaRPr>
          </a:p>
        </p:txBody>
      </p:sp>
      <p:sp>
        <p:nvSpPr>
          <p:cNvPr id="3" name="TextBox 2">
            <a:extLst>
              <a:ext uri="{FF2B5EF4-FFF2-40B4-BE49-F238E27FC236}">
                <a16:creationId xmlns:a16="http://schemas.microsoft.com/office/drawing/2014/main" id="{9972016B-079A-3F5C-F1A6-FEA5193F6B36}"/>
              </a:ext>
            </a:extLst>
          </p:cNvPr>
          <p:cNvSpPr txBox="1"/>
          <p:nvPr userDrawn="1"/>
        </p:nvSpPr>
        <p:spPr>
          <a:xfrm>
            <a:off x="501469" y="434330"/>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1E0C0C"/>
                </a:solidFill>
                <a:latin typeface="DM Sans" pitchFamily="2" charset="77"/>
              </a:rPr>
              <a:t>Headline</a:t>
            </a:r>
            <a:endParaRPr kumimoji="0" lang="en-US" sz="3000" b="1" i="0" u="none" strike="noStrike" kern="1200" cap="none" spc="-100" normalizeH="0" baseline="0" noProof="0" dirty="0">
              <a:ln>
                <a:noFill/>
              </a:ln>
              <a:solidFill>
                <a:srgbClr val="1E0C0C"/>
              </a:solidFill>
              <a:effectLst/>
              <a:uLnTx/>
              <a:uFillTx/>
              <a:latin typeface="DM Sans" pitchFamily="2" charset="77"/>
              <a:ea typeface="+mn-ea"/>
              <a:cs typeface="+mn-cs"/>
            </a:endParaRPr>
          </a:p>
        </p:txBody>
      </p:sp>
      <p:sp>
        <p:nvSpPr>
          <p:cNvPr id="13" name="Rectangle 12">
            <a:extLst>
              <a:ext uri="{FF2B5EF4-FFF2-40B4-BE49-F238E27FC236}">
                <a16:creationId xmlns:a16="http://schemas.microsoft.com/office/drawing/2014/main" id="{3DE80353-341D-42A6-DA3B-33CA416BF40E}"/>
              </a:ext>
            </a:extLst>
          </p:cNvPr>
          <p:cNvSpPr/>
          <p:nvPr userDrawn="1"/>
        </p:nvSpPr>
        <p:spPr>
          <a:xfrm>
            <a:off x="-223635" y="3628537"/>
            <a:ext cx="12705368"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A233A5E3-F481-F9D6-5C4D-932F9EE7305E}"/>
              </a:ext>
            </a:extLst>
          </p:cNvPr>
          <p:cNvGrpSpPr/>
          <p:nvPr userDrawn="1"/>
        </p:nvGrpSpPr>
        <p:grpSpPr>
          <a:xfrm>
            <a:off x="651457" y="2851263"/>
            <a:ext cx="288000" cy="804166"/>
            <a:chOff x="741898" y="2586924"/>
            <a:chExt cx="288000" cy="804166"/>
          </a:xfrm>
        </p:grpSpPr>
        <p:sp>
          <p:nvSpPr>
            <p:cNvPr id="31" name="Rectangle 30">
              <a:extLst>
                <a:ext uri="{FF2B5EF4-FFF2-40B4-BE49-F238E27FC236}">
                  <a16:creationId xmlns:a16="http://schemas.microsoft.com/office/drawing/2014/main" id="{96884AC2-501E-46C5-8F9D-7303ACD6B0E7}"/>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DABFC975-EBEF-A958-3115-95D0C7DE4EB4}"/>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FD6B975-7E23-7690-6729-06715DF64519}"/>
              </a:ext>
            </a:extLst>
          </p:cNvPr>
          <p:cNvGrpSpPr/>
          <p:nvPr userDrawn="1"/>
        </p:nvGrpSpPr>
        <p:grpSpPr>
          <a:xfrm rot="10800000">
            <a:off x="1171675" y="3677468"/>
            <a:ext cx="288000" cy="804166"/>
            <a:chOff x="741898" y="2586924"/>
            <a:chExt cx="288000" cy="804166"/>
          </a:xfrm>
        </p:grpSpPr>
        <p:sp>
          <p:nvSpPr>
            <p:cNvPr id="53" name="Rectangle 52">
              <a:extLst>
                <a:ext uri="{FF2B5EF4-FFF2-40B4-BE49-F238E27FC236}">
                  <a16:creationId xmlns:a16="http://schemas.microsoft.com/office/drawing/2014/main" id="{1450E246-3CD1-66BA-7CBD-C714D28DA7DA}"/>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1DBE250-4757-B0AD-8EA6-9696B749A99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C8830AD5-8808-673A-1608-12D818F33845}"/>
              </a:ext>
            </a:extLst>
          </p:cNvPr>
          <p:cNvGrpSpPr/>
          <p:nvPr userDrawn="1"/>
        </p:nvGrpSpPr>
        <p:grpSpPr>
          <a:xfrm>
            <a:off x="6006697" y="2851263"/>
            <a:ext cx="288000" cy="804166"/>
            <a:chOff x="741898" y="2586924"/>
            <a:chExt cx="288000" cy="804166"/>
          </a:xfrm>
        </p:grpSpPr>
        <p:sp>
          <p:nvSpPr>
            <p:cNvPr id="73" name="Rectangle 72">
              <a:extLst>
                <a:ext uri="{FF2B5EF4-FFF2-40B4-BE49-F238E27FC236}">
                  <a16:creationId xmlns:a16="http://schemas.microsoft.com/office/drawing/2014/main" id="{FA79F0B6-141D-1B92-9627-3DEBE97891BB}"/>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C8AA0003-1DE3-5EB8-B512-7E874A40B34D}"/>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F095C031-0E62-22B8-1281-47E063E1F9A3}"/>
              </a:ext>
            </a:extLst>
          </p:cNvPr>
          <p:cNvGrpSpPr/>
          <p:nvPr userDrawn="1"/>
        </p:nvGrpSpPr>
        <p:grpSpPr>
          <a:xfrm rot="10800000">
            <a:off x="6323566" y="3655429"/>
            <a:ext cx="288000" cy="804166"/>
            <a:chOff x="741898" y="2586924"/>
            <a:chExt cx="288000" cy="804166"/>
          </a:xfrm>
        </p:grpSpPr>
        <p:sp>
          <p:nvSpPr>
            <p:cNvPr id="82" name="Rectangle 81">
              <a:extLst>
                <a:ext uri="{FF2B5EF4-FFF2-40B4-BE49-F238E27FC236}">
                  <a16:creationId xmlns:a16="http://schemas.microsoft.com/office/drawing/2014/main" id="{B7E12DD4-870A-B53E-CFA4-37BCA8DA0E23}"/>
                </a:ext>
              </a:extLst>
            </p:cNvPr>
            <p:cNvSpPr/>
            <p:nvPr/>
          </p:nvSpPr>
          <p:spPr>
            <a:xfrm rot="16200000">
              <a:off x="615898" y="3094197"/>
              <a:ext cx="540000" cy="53785"/>
            </a:xfrm>
            <a:prstGeom prst="rect">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9DE70B71-5794-6721-1E38-7C258D75CB59}"/>
                </a:ext>
              </a:extLst>
            </p:cNvPr>
            <p:cNvSpPr/>
            <p:nvPr/>
          </p:nvSpPr>
          <p:spPr>
            <a:xfrm>
              <a:off x="741898" y="2586924"/>
              <a:ext cx="288000" cy="288000"/>
            </a:xfrm>
            <a:prstGeom prst="ellipse">
              <a:avLst/>
            </a:prstGeom>
            <a:solidFill>
              <a:srgbClr val="1E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8" name="Text Placeholder 87">
            <a:extLst>
              <a:ext uri="{FF2B5EF4-FFF2-40B4-BE49-F238E27FC236}">
                <a16:creationId xmlns:a16="http://schemas.microsoft.com/office/drawing/2014/main" id="{CD17B03F-1389-FCB9-0EA2-FA6393A51929}"/>
              </a:ext>
            </a:extLst>
          </p:cNvPr>
          <p:cNvSpPr>
            <a:spLocks noGrp="1"/>
          </p:cNvSpPr>
          <p:nvPr>
            <p:ph type="body" sz="quarter" idx="10" hasCustomPrompt="1"/>
          </p:nvPr>
        </p:nvSpPr>
        <p:spPr>
          <a:xfrm rot="16200000">
            <a:off x="13435"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0" name="Text Placeholder 87">
            <a:extLst>
              <a:ext uri="{FF2B5EF4-FFF2-40B4-BE49-F238E27FC236}">
                <a16:creationId xmlns:a16="http://schemas.microsoft.com/office/drawing/2014/main" id="{AD1AE4AB-255C-E721-FD96-8DC34CF4F917}"/>
              </a:ext>
            </a:extLst>
          </p:cNvPr>
          <p:cNvSpPr>
            <a:spLocks noGrp="1"/>
          </p:cNvSpPr>
          <p:nvPr>
            <p:ph type="body" sz="quarter" idx="12" hasCustomPrompt="1"/>
          </p:nvPr>
        </p:nvSpPr>
        <p:spPr>
          <a:xfrm rot="16200000">
            <a:off x="5323908" y="1722381"/>
            <a:ext cx="1610348" cy="396875"/>
          </a:xfrm>
          <a:prstGeom prst="rect">
            <a:avLst/>
          </a:prstGeom>
        </p:spPr>
        <p:txBody>
          <a:bodyPr anchor="ctr"/>
          <a:lstStyle>
            <a:lvl1pPr marL="0" indent="0">
              <a:buNone/>
              <a:defRPr sz="1800" b="1">
                <a:latin typeface="DM Sans" pitchFamily="2" charset="0"/>
              </a:defRPr>
            </a:lvl1pPr>
          </a:lstStyle>
          <a:p>
            <a:pPr lvl="0"/>
            <a:r>
              <a:rPr lang="en-US" dirty="0"/>
              <a:t>Date here</a:t>
            </a:r>
            <a:endParaRPr lang="en-GB" dirty="0"/>
          </a:p>
        </p:txBody>
      </p:sp>
      <p:sp>
        <p:nvSpPr>
          <p:cNvPr id="92" name="Text Placeholder 87">
            <a:extLst>
              <a:ext uri="{FF2B5EF4-FFF2-40B4-BE49-F238E27FC236}">
                <a16:creationId xmlns:a16="http://schemas.microsoft.com/office/drawing/2014/main" id="{8B685EF9-E004-9DC9-F94B-6BF42E74BC3F}"/>
              </a:ext>
            </a:extLst>
          </p:cNvPr>
          <p:cNvSpPr>
            <a:spLocks noGrp="1"/>
          </p:cNvSpPr>
          <p:nvPr>
            <p:ph type="body" sz="quarter" idx="14" hasCustomPrompt="1"/>
          </p:nvPr>
        </p:nvSpPr>
        <p:spPr>
          <a:xfrm rot="16200000">
            <a:off x="495832"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4" name="Text Placeholder 87">
            <a:extLst>
              <a:ext uri="{FF2B5EF4-FFF2-40B4-BE49-F238E27FC236}">
                <a16:creationId xmlns:a16="http://schemas.microsoft.com/office/drawing/2014/main" id="{AFB11C51-87E0-52CF-96EF-E01DE5838F4F}"/>
              </a:ext>
            </a:extLst>
          </p:cNvPr>
          <p:cNvSpPr>
            <a:spLocks noGrp="1"/>
          </p:cNvSpPr>
          <p:nvPr>
            <p:ph type="body" sz="quarter" idx="16" hasCustomPrompt="1"/>
          </p:nvPr>
        </p:nvSpPr>
        <p:spPr>
          <a:xfrm rot="16200000">
            <a:off x="5662724" y="5164709"/>
            <a:ext cx="1610348" cy="396875"/>
          </a:xfrm>
          <a:prstGeom prst="rect">
            <a:avLst/>
          </a:prstGeom>
        </p:spPr>
        <p:txBody>
          <a:bodyPr anchor="ctr"/>
          <a:lstStyle>
            <a:lvl1pPr marL="0" indent="0" algn="r">
              <a:buNone/>
              <a:defRPr sz="1800" b="1">
                <a:latin typeface="DM Sans" pitchFamily="2" charset="0"/>
              </a:defRPr>
            </a:lvl1pPr>
          </a:lstStyle>
          <a:p>
            <a:pPr lvl="0"/>
            <a:r>
              <a:rPr lang="en-US" dirty="0"/>
              <a:t>Date here</a:t>
            </a:r>
            <a:endParaRPr lang="en-GB" dirty="0"/>
          </a:p>
        </p:txBody>
      </p:sp>
      <p:sp>
        <p:nvSpPr>
          <p:cNvPr id="96" name="Text Placeholder 87">
            <a:extLst>
              <a:ext uri="{FF2B5EF4-FFF2-40B4-BE49-F238E27FC236}">
                <a16:creationId xmlns:a16="http://schemas.microsoft.com/office/drawing/2014/main" id="{362E2844-FC13-77E8-134E-5A27FF1C16BC}"/>
              </a:ext>
            </a:extLst>
          </p:cNvPr>
          <p:cNvSpPr>
            <a:spLocks noGrp="1"/>
          </p:cNvSpPr>
          <p:nvPr>
            <p:ph type="body" sz="quarter" idx="18" hasCustomPrompt="1"/>
          </p:nvPr>
        </p:nvSpPr>
        <p:spPr>
          <a:xfrm>
            <a:off x="1173659" y="1115644"/>
            <a:ext cx="439200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98" name="Straight Connector 97">
            <a:extLst>
              <a:ext uri="{FF2B5EF4-FFF2-40B4-BE49-F238E27FC236}">
                <a16:creationId xmlns:a16="http://schemas.microsoft.com/office/drawing/2014/main" id="{DCA30CCB-4512-A734-19F9-32796130DA97}"/>
              </a:ext>
            </a:extLst>
          </p:cNvPr>
          <p:cNvCxnSpPr/>
          <p:nvPr userDrawn="1"/>
        </p:nvCxnSpPr>
        <p:spPr>
          <a:xfrm>
            <a:off x="1264017"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99" name="Text Placeholder 87">
            <a:extLst>
              <a:ext uri="{FF2B5EF4-FFF2-40B4-BE49-F238E27FC236}">
                <a16:creationId xmlns:a16="http://schemas.microsoft.com/office/drawing/2014/main" id="{24A49F77-813F-CDE2-481B-144A69D8A7A5}"/>
              </a:ext>
            </a:extLst>
          </p:cNvPr>
          <p:cNvSpPr>
            <a:spLocks noGrp="1"/>
          </p:cNvSpPr>
          <p:nvPr>
            <p:ph type="body" sz="quarter" idx="19" hasCustomPrompt="1"/>
          </p:nvPr>
        </p:nvSpPr>
        <p:spPr>
          <a:xfrm>
            <a:off x="1171675" y="1622103"/>
            <a:ext cx="439200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3" name="Text Placeholder 87">
            <a:extLst>
              <a:ext uri="{FF2B5EF4-FFF2-40B4-BE49-F238E27FC236}">
                <a16:creationId xmlns:a16="http://schemas.microsoft.com/office/drawing/2014/main" id="{F1D0854E-1E22-A112-D7BF-1D9053665726}"/>
              </a:ext>
            </a:extLst>
          </p:cNvPr>
          <p:cNvSpPr>
            <a:spLocks noGrp="1"/>
          </p:cNvSpPr>
          <p:nvPr>
            <p:ph type="body" sz="quarter" idx="22" hasCustomPrompt="1"/>
          </p:nvPr>
        </p:nvSpPr>
        <p:spPr>
          <a:xfrm>
            <a:off x="6484574" y="1115644"/>
            <a:ext cx="439200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04" name="Straight Connector 103">
            <a:extLst>
              <a:ext uri="{FF2B5EF4-FFF2-40B4-BE49-F238E27FC236}">
                <a16:creationId xmlns:a16="http://schemas.microsoft.com/office/drawing/2014/main" id="{F9ADE525-0B62-D313-77BD-D6D0BB01D451}"/>
              </a:ext>
            </a:extLst>
          </p:cNvPr>
          <p:cNvCxnSpPr/>
          <p:nvPr userDrawn="1"/>
        </p:nvCxnSpPr>
        <p:spPr>
          <a:xfrm>
            <a:off x="6574932" y="1434414"/>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05" name="Text Placeholder 87">
            <a:extLst>
              <a:ext uri="{FF2B5EF4-FFF2-40B4-BE49-F238E27FC236}">
                <a16:creationId xmlns:a16="http://schemas.microsoft.com/office/drawing/2014/main" id="{1C623A26-68D7-762E-1040-716EF0049441}"/>
              </a:ext>
            </a:extLst>
          </p:cNvPr>
          <p:cNvSpPr>
            <a:spLocks noGrp="1"/>
          </p:cNvSpPr>
          <p:nvPr>
            <p:ph type="body" sz="quarter" idx="23" hasCustomPrompt="1"/>
          </p:nvPr>
        </p:nvSpPr>
        <p:spPr>
          <a:xfrm>
            <a:off x="6482590" y="1622103"/>
            <a:ext cx="439200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09" name="Text Placeholder 87">
            <a:extLst>
              <a:ext uri="{FF2B5EF4-FFF2-40B4-BE49-F238E27FC236}">
                <a16:creationId xmlns:a16="http://schemas.microsoft.com/office/drawing/2014/main" id="{2348E869-3F0A-A566-EA9B-97F65556DBCA}"/>
              </a:ext>
            </a:extLst>
          </p:cNvPr>
          <p:cNvSpPr>
            <a:spLocks noGrp="1"/>
          </p:cNvSpPr>
          <p:nvPr>
            <p:ph type="body" sz="quarter" idx="26" hasCustomPrompt="1"/>
          </p:nvPr>
        </p:nvSpPr>
        <p:spPr>
          <a:xfrm>
            <a:off x="1593912" y="4556482"/>
            <a:ext cx="439200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0" name="Straight Connector 109">
            <a:extLst>
              <a:ext uri="{FF2B5EF4-FFF2-40B4-BE49-F238E27FC236}">
                <a16:creationId xmlns:a16="http://schemas.microsoft.com/office/drawing/2014/main" id="{5CEF43D9-2E1C-A444-898C-F0DC1402E70B}"/>
              </a:ext>
            </a:extLst>
          </p:cNvPr>
          <p:cNvCxnSpPr/>
          <p:nvPr userDrawn="1"/>
        </p:nvCxnSpPr>
        <p:spPr>
          <a:xfrm>
            <a:off x="1684270"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1" name="Text Placeholder 87">
            <a:extLst>
              <a:ext uri="{FF2B5EF4-FFF2-40B4-BE49-F238E27FC236}">
                <a16:creationId xmlns:a16="http://schemas.microsoft.com/office/drawing/2014/main" id="{5E5034B5-6016-020E-F6E5-F13EEEABB4A9}"/>
              </a:ext>
            </a:extLst>
          </p:cNvPr>
          <p:cNvSpPr>
            <a:spLocks noGrp="1"/>
          </p:cNvSpPr>
          <p:nvPr>
            <p:ph type="body" sz="quarter" idx="27" hasCustomPrompt="1"/>
          </p:nvPr>
        </p:nvSpPr>
        <p:spPr>
          <a:xfrm>
            <a:off x="1591928" y="5062941"/>
            <a:ext cx="439200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
        <p:nvSpPr>
          <p:cNvPr id="115" name="Text Placeholder 87">
            <a:extLst>
              <a:ext uri="{FF2B5EF4-FFF2-40B4-BE49-F238E27FC236}">
                <a16:creationId xmlns:a16="http://schemas.microsoft.com/office/drawing/2014/main" id="{DF44BE39-04FD-B9D6-5750-401C3DA6AB05}"/>
              </a:ext>
            </a:extLst>
          </p:cNvPr>
          <p:cNvSpPr>
            <a:spLocks noGrp="1"/>
          </p:cNvSpPr>
          <p:nvPr>
            <p:ph type="body" sz="quarter" idx="30" hasCustomPrompt="1"/>
          </p:nvPr>
        </p:nvSpPr>
        <p:spPr>
          <a:xfrm>
            <a:off x="6757047" y="4556482"/>
            <a:ext cx="4392000" cy="396875"/>
          </a:xfrm>
          <a:prstGeom prst="rect">
            <a:avLst/>
          </a:prstGeom>
        </p:spPr>
        <p:txBody>
          <a:bodyPr anchor="ctr"/>
          <a:lstStyle>
            <a:lvl1pPr marL="0" indent="0">
              <a:buNone/>
              <a:defRPr sz="1400" b="1">
                <a:latin typeface="DM Sans" pitchFamily="2" charset="0"/>
              </a:defRPr>
            </a:lvl1pPr>
          </a:lstStyle>
          <a:p>
            <a:pPr lvl="0"/>
            <a:r>
              <a:rPr lang="en-US" dirty="0"/>
              <a:t>Headline</a:t>
            </a:r>
            <a:endParaRPr lang="en-GB" dirty="0"/>
          </a:p>
        </p:txBody>
      </p:sp>
      <p:cxnSp>
        <p:nvCxnSpPr>
          <p:cNvPr id="116" name="Straight Connector 115">
            <a:extLst>
              <a:ext uri="{FF2B5EF4-FFF2-40B4-BE49-F238E27FC236}">
                <a16:creationId xmlns:a16="http://schemas.microsoft.com/office/drawing/2014/main" id="{338ACDB8-5B18-6E89-5B69-B30F93BE6B0D}"/>
              </a:ext>
            </a:extLst>
          </p:cNvPr>
          <p:cNvCxnSpPr/>
          <p:nvPr userDrawn="1"/>
        </p:nvCxnSpPr>
        <p:spPr>
          <a:xfrm>
            <a:off x="6847405" y="4875252"/>
            <a:ext cx="1261975" cy="0"/>
          </a:xfrm>
          <a:prstGeom prst="line">
            <a:avLst/>
          </a:prstGeom>
          <a:ln w="38100">
            <a:solidFill>
              <a:srgbClr val="EC0033"/>
            </a:solidFill>
          </a:ln>
        </p:spPr>
        <p:style>
          <a:lnRef idx="1">
            <a:schemeClr val="accent1"/>
          </a:lnRef>
          <a:fillRef idx="0">
            <a:schemeClr val="accent1"/>
          </a:fillRef>
          <a:effectRef idx="0">
            <a:schemeClr val="accent1"/>
          </a:effectRef>
          <a:fontRef idx="minor">
            <a:schemeClr val="tx1"/>
          </a:fontRef>
        </p:style>
      </p:cxnSp>
      <p:sp>
        <p:nvSpPr>
          <p:cNvPr id="117" name="Text Placeholder 87">
            <a:extLst>
              <a:ext uri="{FF2B5EF4-FFF2-40B4-BE49-F238E27FC236}">
                <a16:creationId xmlns:a16="http://schemas.microsoft.com/office/drawing/2014/main" id="{E789CD8B-0F40-2219-8F95-11F3325281EE}"/>
              </a:ext>
            </a:extLst>
          </p:cNvPr>
          <p:cNvSpPr>
            <a:spLocks noGrp="1"/>
          </p:cNvSpPr>
          <p:nvPr>
            <p:ph type="body" sz="quarter" idx="31" hasCustomPrompt="1"/>
          </p:nvPr>
        </p:nvSpPr>
        <p:spPr>
          <a:xfrm>
            <a:off x="6755063" y="5062941"/>
            <a:ext cx="4392000" cy="1103890"/>
          </a:xfrm>
          <a:prstGeom prst="rect">
            <a:avLst/>
          </a:prstGeom>
        </p:spPr>
        <p:txBody>
          <a:bodyPr anchor="t"/>
          <a:lstStyle>
            <a:lvl1pPr marL="0" indent="0">
              <a:buNone/>
              <a:defRPr sz="1400" b="0">
                <a:latin typeface="DM Sans" pitchFamily="2" charset="0"/>
              </a:defRPr>
            </a:lvl1pPr>
          </a:lstStyle>
          <a:p>
            <a:pPr lvl="0"/>
            <a:r>
              <a:rPr lang="en-US" dirty="0"/>
              <a:t>Headline</a:t>
            </a:r>
            <a:endParaRPr lang="en-GB" dirty="0"/>
          </a:p>
        </p:txBody>
      </p:sp>
    </p:spTree>
    <p:extLst>
      <p:ext uri="{BB962C8B-B14F-4D97-AF65-F5344CB8AC3E}">
        <p14:creationId xmlns:p14="http://schemas.microsoft.com/office/powerpoint/2010/main" val="79721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about us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1966D-6F02-4874-9195-C5B8DEFA0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2" name="TextBox 21">
            <a:extLst>
              <a:ext uri="{FF2B5EF4-FFF2-40B4-BE49-F238E27FC236}">
                <a16:creationId xmlns:a16="http://schemas.microsoft.com/office/drawing/2014/main" id="{AA4F8780-5A82-964B-42F4-4B8310B815F6}"/>
              </a:ext>
            </a:extLst>
          </p:cNvPr>
          <p:cNvSpPr txBox="1"/>
          <p:nvPr userDrawn="1"/>
        </p:nvSpPr>
        <p:spPr>
          <a:xfrm>
            <a:off x="401214" y="476753"/>
            <a:ext cx="1641796" cy="523220"/>
          </a:xfrm>
          <a:prstGeom prst="rect">
            <a:avLst/>
          </a:prstGeom>
          <a:noFill/>
        </p:spPr>
        <p:txBody>
          <a:bodyPr wrap="none" rtlCol="0">
            <a:spAutoFit/>
          </a:bodyPr>
          <a:lstStyle/>
          <a:p>
            <a:r>
              <a:rPr lang="en-US" sz="2800" b="1" spc="0" dirty="0">
                <a:solidFill>
                  <a:schemeClr val="bg1"/>
                </a:solidFill>
                <a:latin typeface="DM Sans" pitchFamily="2" charset="0"/>
              </a:rPr>
              <a:t>About us</a:t>
            </a:r>
            <a:endParaRPr lang="en-US" sz="3000" b="1" spc="0" dirty="0">
              <a:solidFill>
                <a:schemeClr val="bg1"/>
              </a:solidFill>
              <a:latin typeface="DM Sans" pitchFamily="2" charset="0"/>
            </a:endParaRPr>
          </a:p>
        </p:txBody>
      </p:sp>
    </p:spTree>
    <p:extLst>
      <p:ext uri="{BB962C8B-B14F-4D97-AF65-F5344CB8AC3E}">
        <p14:creationId xmlns:p14="http://schemas.microsoft.com/office/powerpoint/2010/main" val="427123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Your relationship part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E2E4E-89B7-4788-88EF-C11D6B865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22DEDBEE-E164-1715-DC76-5268E745A862}"/>
              </a:ext>
            </a:extLst>
          </p:cNvPr>
          <p:cNvSpPr txBox="1"/>
          <p:nvPr userDrawn="1"/>
        </p:nvSpPr>
        <p:spPr>
          <a:xfrm>
            <a:off x="401213" y="476753"/>
            <a:ext cx="4203395" cy="523220"/>
          </a:xfrm>
          <a:prstGeom prst="rect">
            <a:avLst/>
          </a:prstGeom>
          <a:noFill/>
        </p:spPr>
        <p:txBody>
          <a:bodyPr wrap="none" rtlCol="0">
            <a:spAutoFit/>
          </a:bodyPr>
          <a:lstStyle/>
          <a:p>
            <a:r>
              <a:rPr lang="en-US" sz="2800" b="1" spc="-50" dirty="0">
                <a:solidFill>
                  <a:schemeClr val="bg1"/>
                </a:solidFill>
                <a:latin typeface="DM Sans Medium" pitchFamily="2" charset="0"/>
              </a:rPr>
              <a:t>Your relationship partner</a:t>
            </a:r>
            <a:endParaRPr lang="en-US" sz="3000" b="1" spc="-50" dirty="0">
              <a:solidFill>
                <a:schemeClr val="bg1"/>
              </a:solidFill>
              <a:latin typeface="DM Sans Medium" pitchFamily="2" charset="0"/>
            </a:endParaRPr>
          </a:p>
        </p:txBody>
      </p:sp>
      <p:sp>
        <p:nvSpPr>
          <p:cNvPr id="8" name="Picture Placeholder 7">
            <a:extLst>
              <a:ext uri="{FF2B5EF4-FFF2-40B4-BE49-F238E27FC236}">
                <a16:creationId xmlns:a16="http://schemas.microsoft.com/office/drawing/2014/main" id="{CE9B3CB2-9369-14AE-85CB-34DB90B21366}"/>
              </a:ext>
            </a:extLst>
          </p:cNvPr>
          <p:cNvSpPr>
            <a:spLocks noGrp="1"/>
          </p:cNvSpPr>
          <p:nvPr>
            <p:ph type="pic" sz="quarter" idx="10"/>
          </p:nvPr>
        </p:nvSpPr>
        <p:spPr>
          <a:xfrm>
            <a:off x="2652765" y="1272431"/>
            <a:ext cx="1951843" cy="1953528"/>
          </a:xfrm>
          <a:prstGeom prst="ellipse">
            <a:avLst/>
          </a:prstGeom>
        </p:spPr>
        <p:txBody>
          <a:bodyPr/>
          <a:lstStyle/>
          <a:p>
            <a:endParaRPr lang="en-US" dirty="0"/>
          </a:p>
        </p:txBody>
      </p:sp>
      <p:sp>
        <p:nvSpPr>
          <p:cNvPr id="10" name="Text Placeholder 9">
            <a:extLst>
              <a:ext uri="{FF2B5EF4-FFF2-40B4-BE49-F238E27FC236}">
                <a16:creationId xmlns:a16="http://schemas.microsoft.com/office/drawing/2014/main" id="{63CBF194-6C7B-F673-AD6D-2E04C2D9FF8B}"/>
              </a:ext>
            </a:extLst>
          </p:cNvPr>
          <p:cNvSpPr>
            <a:spLocks noGrp="1"/>
          </p:cNvSpPr>
          <p:nvPr>
            <p:ph type="body" sz="quarter" idx="11" hasCustomPrompt="1"/>
          </p:nvPr>
        </p:nvSpPr>
        <p:spPr>
          <a:xfrm>
            <a:off x="2012945" y="3438639"/>
            <a:ext cx="3311676" cy="512082"/>
          </a:xfrm>
          <a:prstGeom prst="rect">
            <a:avLst/>
          </a:prstGeom>
        </p:spPr>
        <p:txBody>
          <a:bodyPr/>
          <a:lstStyle>
            <a:lvl1pPr marL="0" indent="0" algn="ctr">
              <a:buNone/>
              <a:defRPr sz="2400" b="1" i="0" spc="-50" baseline="0">
                <a:solidFill>
                  <a:schemeClr val="bg1"/>
                </a:solidFill>
                <a:latin typeface="DM Sans" pitchFamily="2" charset="77"/>
              </a:defRPr>
            </a:lvl1pPr>
          </a:lstStyle>
          <a:p>
            <a:pPr lvl="0"/>
            <a:r>
              <a:rPr lang="en-US" dirty="0" err="1"/>
              <a:t>Firstname</a:t>
            </a:r>
            <a:r>
              <a:rPr lang="en-US" dirty="0"/>
              <a:t> </a:t>
            </a:r>
            <a:r>
              <a:rPr lang="en-US" dirty="0" err="1"/>
              <a:t>Lastname</a:t>
            </a:r>
            <a:endParaRPr lang="en-US" dirty="0"/>
          </a:p>
        </p:txBody>
      </p:sp>
      <p:sp>
        <p:nvSpPr>
          <p:cNvPr id="12" name="Text Placeholder 11">
            <a:extLst>
              <a:ext uri="{FF2B5EF4-FFF2-40B4-BE49-F238E27FC236}">
                <a16:creationId xmlns:a16="http://schemas.microsoft.com/office/drawing/2014/main" id="{98395FED-22C7-7404-2129-F0F9C6DD5DE2}"/>
              </a:ext>
            </a:extLst>
          </p:cNvPr>
          <p:cNvSpPr>
            <a:spLocks noGrp="1"/>
          </p:cNvSpPr>
          <p:nvPr>
            <p:ph type="body" sz="quarter" idx="12" hasCustomPrompt="1"/>
          </p:nvPr>
        </p:nvSpPr>
        <p:spPr>
          <a:xfrm>
            <a:off x="2021735" y="4122211"/>
            <a:ext cx="3302884" cy="288770"/>
          </a:xfrm>
          <a:prstGeom prst="rect">
            <a:avLst/>
          </a:prstGeom>
        </p:spPr>
        <p:txBody>
          <a:bodyPr>
            <a:noAutofit/>
          </a:bodyPr>
          <a:lstStyle>
            <a:lvl1pPr marL="0" indent="0" algn="ctr">
              <a:buNone/>
              <a:defRPr sz="2000" b="1" kern="0" spc="-100" baseline="0">
                <a:solidFill>
                  <a:srgbClr val="F8C4CF"/>
                </a:solidFill>
                <a:latin typeface="DM Sans" pitchFamily="2" charset="77"/>
              </a:defRPr>
            </a:lvl1pPr>
          </a:lstStyle>
          <a:p>
            <a:pPr lvl="0"/>
            <a:r>
              <a:rPr lang="en-US" dirty="0"/>
              <a:t>Title</a:t>
            </a:r>
          </a:p>
        </p:txBody>
      </p:sp>
      <p:sp>
        <p:nvSpPr>
          <p:cNvPr id="2" name="Text Placeholder 11">
            <a:extLst>
              <a:ext uri="{FF2B5EF4-FFF2-40B4-BE49-F238E27FC236}">
                <a16:creationId xmlns:a16="http://schemas.microsoft.com/office/drawing/2014/main" id="{B127A754-56DF-E478-E739-44F8B113436D}"/>
              </a:ext>
            </a:extLst>
          </p:cNvPr>
          <p:cNvSpPr>
            <a:spLocks noGrp="1"/>
          </p:cNvSpPr>
          <p:nvPr>
            <p:ph type="body" sz="quarter" idx="13" hasCustomPrompt="1"/>
          </p:nvPr>
        </p:nvSpPr>
        <p:spPr>
          <a:xfrm>
            <a:off x="2012944" y="4615039"/>
            <a:ext cx="3311675" cy="288770"/>
          </a:xfrm>
          <a:prstGeom prst="rect">
            <a:avLst/>
          </a:prstGeom>
        </p:spPr>
        <p:txBody>
          <a:bodyPr/>
          <a:lstStyle>
            <a:lvl1pPr marL="0" indent="0" algn="ctr">
              <a:buNone/>
              <a:defRPr sz="1700" spc="-50" baseline="0">
                <a:solidFill>
                  <a:schemeClr val="bg1"/>
                </a:solidFill>
                <a:latin typeface="DM Sans" pitchFamily="2" charset="77"/>
              </a:defRPr>
            </a:lvl1pPr>
          </a:lstStyle>
          <a:p>
            <a:pPr lvl="0"/>
            <a:r>
              <a:rPr lang="en-US" dirty="0"/>
              <a:t>Email: </a:t>
            </a:r>
          </a:p>
        </p:txBody>
      </p:sp>
      <p:sp>
        <p:nvSpPr>
          <p:cNvPr id="3" name="Text Placeholder 11">
            <a:extLst>
              <a:ext uri="{FF2B5EF4-FFF2-40B4-BE49-F238E27FC236}">
                <a16:creationId xmlns:a16="http://schemas.microsoft.com/office/drawing/2014/main" id="{74978DB4-93A5-D64D-8D24-D5F8D78AA37F}"/>
              </a:ext>
            </a:extLst>
          </p:cNvPr>
          <p:cNvSpPr>
            <a:spLocks noGrp="1"/>
          </p:cNvSpPr>
          <p:nvPr>
            <p:ph type="body" sz="quarter" idx="14" hasCustomPrompt="1"/>
          </p:nvPr>
        </p:nvSpPr>
        <p:spPr>
          <a:xfrm>
            <a:off x="2012944" y="5107867"/>
            <a:ext cx="3311675" cy="288770"/>
          </a:xfrm>
          <a:prstGeom prst="rect">
            <a:avLst/>
          </a:prstGeom>
        </p:spPr>
        <p:txBody>
          <a:bodyPr/>
          <a:lstStyle>
            <a:lvl1pPr marL="0" indent="0" algn="ctr">
              <a:buNone/>
              <a:defRPr sz="1700" spc="-50" baseline="0">
                <a:solidFill>
                  <a:schemeClr val="bg1"/>
                </a:solidFill>
                <a:latin typeface="DM Sans" pitchFamily="2" charset="77"/>
              </a:defRPr>
            </a:lvl1pPr>
          </a:lstStyle>
          <a:p>
            <a:pPr lvl="0"/>
            <a:r>
              <a:rPr lang="en-US" dirty="0"/>
              <a:t>Telephone:</a:t>
            </a:r>
          </a:p>
        </p:txBody>
      </p:sp>
      <p:sp>
        <p:nvSpPr>
          <p:cNvPr id="4" name="Text Placeholder 11">
            <a:extLst>
              <a:ext uri="{FF2B5EF4-FFF2-40B4-BE49-F238E27FC236}">
                <a16:creationId xmlns:a16="http://schemas.microsoft.com/office/drawing/2014/main" id="{E478C268-3200-463A-DDEA-10326FD8077D}"/>
              </a:ext>
            </a:extLst>
          </p:cNvPr>
          <p:cNvSpPr>
            <a:spLocks noGrp="1"/>
          </p:cNvSpPr>
          <p:nvPr>
            <p:ph type="body" sz="quarter" idx="15" hasCustomPrompt="1"/>
          </p:nvPr>
        </p:nvSpPr>
        <p:spPr>
          <a:xfrm>
            <a:off x="2012944" y="5600695"/>
            <a:ext cx="3311675" cy="288770"/>
          </a:xfrm>
          <a:prstGeom prst="rect">
            <a:avLst/>
          </a:prstGeom>
        </p:spPr>
        <p:txBody>
          <a:bodyPr/>
          <a:lstStyle>
            <a:lvl1pPr marL="0" indent="0" algn="ctr">
              <a:buNone/>
              <a:defRPr sz="1700" spc="-50" baseline="0">
                <a:solidFill>
                  <a:schemeClr val="bg1"/>
                </a:solidFill>
                <a:latin typeface="DM Sans" pitchFamily="2" charset="77"/>
              </a:defRPr>
            </a:lvl1pPr>
          </a:lstStyle>
          <a:p>
            <a:pPr lvl="0"/>
            <a:r>
              <a:rPr lang="en-US" dirty="0"/>
              <a:t>Mobile: </a:t>
            </a:r>
          </a:p>
        </p:txBody>
      </p:sp>
      <p:sp>
        <p:nvSpPr>
          <p:cNvPr id="11" name="Text Placeholder 11">
            <a:extLst>
              <a:ext uri="{FF2B5EF4-FFF2-40B4-BE49-F238E27FC236}">
                <a16:creationId xmlns:a16="http://schemas.microsoft.com/office/drawing/2014/main" id="{1CAC3895-E4A5-4FF4-B1AB-7627AC0FEC58}"/>
              </a:ext>
            </a:extLst>
          </p:cNvPr>
          <p:cNvSpPr>
            <a:spLocks noGrp="1"/>
          </p:cNvSpPr>
          <p:nvPr>
            <p:ph type="body" sz="quarter" idx="16" hasCustomPrompt="1"/>
          </p:nvPr>
        </p:nvSpPr>
        <p:spPr>
          <a:xfrm>
            <a:off x="8103157" y="1437225"/>
            <a:ext cx="3311675" cy="4514910"/>
          </a:xfrm>
          <a:prstGeom prst="rect">
            <a:avLst/>
          </a:prstGeom>
        </p:spPr>
        <p:txBody>
          <a:bodyPr/>
          <a:lstStyle>
            <a:lvl1pPr marL="0" indent="0" algn="ctr">
              <a:buNone/>
              <a:defRPr sz="1700" spc="-50" baseline="0">
                <a:solidFill>
                  <a:schemeClr val="bg1"/>
                </a:solidFill>
                <a:latin typeface="DM Sans" pitchFamily="2" charset="77"/>
              </a:defRPr>
            </a:lvl1pPr>
          </a:lstStyle>
          <a:p>
            <a:pPr lvl="0"/>
            <a:r>
              <a:rPr lang="en-US" dirty="0"/>
              <a:t>Introduce yourself and the type of work you will be completing here.</a:t>
            </a:r>
          </a:p>
        </p:txBody>
      </p:sp>
    </p:spTree>
    <p:extLst>
      <p:ext uri="{BB962C8B-B14F-4D97-AF65-F5344CB8AC3E}">
        <p14:creationId xmlns:p14="http://schemas.microsoft.com/office/powerpoint/2010/main" val="422609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B0D5DB-79B4-2322-2E2D-1D44B2094B4E}"/>
              </a:ext>
            </a:extLst>
          </p:cNvPr>
          <p:cNvPicPr>
            <a:picLocks noGrp="1" noRot="1" noChangeAspect="1" noMove="1" noResize="1" noEditPoints="1" noAdjustHandles="1" noChangeArrowheads="1" noChangeShapeType="1" noCrop="1"/>
          </p:cNvPicPr>
          <p:nvPr userDrawn="1"/>
        </p:nvPicPr>
        <p:blipFill>
          <a:blip r:embed="rId2">
            <a:alphaModFix amt="6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3789E34-764D-E21F-957A-2DA53D8D5FA2}"/>
              </a:ext>
            </a:extLst>
          </p:cNvPr>
          <p:cNvSpPr txBox="1"/>
          <p:nvPr userDrawn="1"/>
        </p:nvSpPr>
        <p:spPr>
          <a:xfrm>
            <a:off x="401213" y="476753"/>
            <a:ext cx="1854995" cy="523220"/>
          </a:xfrm>
          <a:prstGeom prst="rect">
            <a:avLst/>
          </a:prstGeom>
          <a:noFill/>
        </p:spPr>
        <p:txBody>
          <a:bodyPr wrap="none" rtlCol="0">
            <a:spAutoFit/>
          </a:bodyPr>
          <a:lstStyle/>
          <a:p>
            <a:r>
              <a:rPr lang="en-US" sz="2800" b="1" spc="-50" dirty="0">
                <a:solidFill>
                  <a:schemeClr val="bg1"/>
                </a:solidFill>
                <a:latin typeface="DM Sans Medium" pitchFamily="2" charset="0"/>
              </a:rPr>
              <a:t>Your team</a:t>
            </a:r>
            <a:endParaRPr lang="en-US" sz="3000" b="1" spc="-50" dirty="0">
              <a:solidFill>
                <a:schemeClr val="bg1"/>
              </a:solidFill>
              <a:latin typeface="DM Sans Medium" pitchFamily="2" charset="0"/>
            </a:endParaRPr>
          </a:p>
        </p:txBody>
      </p:sp>
      <p:sp>
        <p:nvSpPr>
          <p:cNvPr id="22" name="Picture Placeholder 7">
            <a:extLst>
              <a:ext uri="{FF2B5EF4-FFF2-40B4-BE49-F238E27FC236}">
                <a16:creationId xmlns:a16="http://schemas.microsoft.com/office/drawing/2014/main" id="{0B05BE1E-0552-8ADD-4A78-6C83CF5C96E9}"/>
              </a:ext>
            </a:extLst>
          </p:cNvPr>
          <p:cNvSpPr>
            <a:spLocks noGrp="1"/>
          </p:cNvSpPr>
          <p:nvPr>
            <p:ph type="pic" sz="quarter" idx="13"/>
          </p:nvPr>
        </p:nvSpPr>
        <p:spPr>
          <a:xfrm>
            <a:off x="1760972" y="1008660"/>
            <a:ext cx="1838325" cy="1839912"/>
          </a:xfrm>
          <a:prstGeom prst="ellipse">
            <a:avLst/>
          </a:prstGeom>
        </p:spPr>
        <p:txBody>
          <a:bodyPr/>
          <a:lstStyle/>
          <a:p>
            <a:endParaRPr lang="en-US" dirty="0"/>
          </a:p>
        </p:txBody>
      </p:sp>
      <p:sp>
        <p:nvSpPr>
          <p:cNvPr id="25" name="Picture Placeholder 7">
            <a:extLst>
              <a:ext uri="{FF2B5EF4-FFF2-40B4-BE49-F238E27FC236}">
                <a16:creationId xmlns:a16="http://schemas.microsoft.com/office/drawing/2014/main" id="{B226E9FA-8614-7171-34A6-6D40E3DCAA7E}"/>
              </a:ext>
            </a:extLst>
          </p:cNvPr>
          <p:cNvSpPr>
            <a:spLocks noGrp="1"/>
          </p:cNvSpPr>
          <p:nvPr>
            <p:ph type="pic" sz="quarter" idx="16"/>
          </p:nvPr>
        </p:nvSpPr>
        <p:spPr>
          <a:xfrm>
            <a:off x="5202176" y="1008660"/>
            <a:ext cx="1838325" cy="1839912"/>
          </a:xfrm>
          <a:prstGeom prst="ellipse">
            <a:avLst/>
          </a:prstGeom>
        </p:spPr>
        <p:txBody>
          <a:bodyPr/>
          <a:lstStyle/>
          <a:p>
            <a:endParaRPr lang="en-US" dirty="0"/>
          </a:p>
        </p:txBody>
      </p:sp>
      <p:sp>
        <p:nvSpPr>
          <p:cNvPr id="28" name="Picture Placeholder 7">
            <a:extLst>
              <a:ext uri="{FF2B5EF4-FFF2-40B4-BE49-F238E27FC236}">
                <a16:creationId xmlns:a16="http://schemas.microsoft.com/office/drawing/2014/main" id="{E8C92195-9544-C68C-B460-036FF2AE54D9}"/>
              </a:ext>
            </a:extLst>
          </p:cNvPr>
          <p:cNvSpPr>
            <a:spLocks noGrp="1"/>
          </p:cNvSpPr>
          <p:nvPr>
            <p:ph type="pic" sz="quarter" idx="19"/>
          </p:nvPr>
        </p:nvSpPr>
        <p:spPr>
          <a:xfrm>
            <a:off x="8650966" y="1008660"/>
            <a:ext cx="1838325" cy="1839912"/>
          </a:xfrm>
          <a:prstGeom prst="ellipse">
            <a:avLst/>
          </a:prstGeom>
        </p:spPr>
        <p:txBody>
          <a:bodyPr/>
          <a:lstStyle/>
          <a:p>
            <a:endParaRPr lang="en-US" dirty="0"/>
          </a:p>
        </p:txBody>
      </p:sp>
      <p:sp>
        <p:nvSpPr>
          <p:cNvPr id="15" name="Text Placeholder 25">
            <a:extLst>
              <a:ext uri="{FF2B5EF4-FFF2-40B4-BE49-F238E27FC236}">
                <a16:creationId xmlns:a16="http://schemas.microsoft.com/office/drawing/2014/main" id="{D84E7BC1-3917-C21B-01DD-DBBA8528416F}"/>
              </a:ext>
            </a:extLst>
          </p:cNvPr>
          <p:cNvSpPr>
            <a:spLocks noGrp="1"/>
          </p:cNvSpPr>
          <p:nvPr>
            <p:ph type="body" sz="quarter" idx="11" hasCustomPrompt="1"/>
          </p:nvPr>
        </p:nvSpPr>
        <p:spPr>
          <a:xfrm>
            <a:off x="1409417" y="3025584"/>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17" name="Text Placeholder 25">
            <a:extLst>
              <a:ext uri="{FF2B5EF4-FFF2-40B4-BE49-F238E27FC236}">
                <a16:creationId xmlns:a16="http://schemas.microsoft.com/office/drawing/2014/main" id="{370B9608-50B1-EA71-0E24-33B7F24EEA90}"/>
              </a:ext>
            </a:extLst>
          </p:cNvPr>
          <p:cNvSpPr>
            <a:spLocks noGrp="1"/>
          </p:cNvSpPr>
          <p:nvPr>
            <p:ph type="body" sz="quarter" idx="20" hasCustomPrompt="1"/>
          </p:nvPr>
        </p:nvSpPr>
        <p:spPr>
          <a:xfrm>
            <a:off x="1409417" y="3431311"/>
            <a:ext cx="2406650" cy="540885"/>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18" name="Text Placeholder 25">
            <a:extLst>
              <a:ext uri="{FF2B5EF4-FFF2-40B4-BE49-F238E27FC236}">
                <a16:creationId xmlns:a16="http://schemas.microsoft.com/office/drawing/2014/main" id="{EC2513F0-4B8C-6343-32A4-AA91C072098E}"/>
              </a:ext>
            </a:extLst>
          </p:cNvPr>
          <p:cNvSpPr>
            <a:spLocks noGrp="1"/>
          </p:cNvSpPr>
          <p:nvPr>
            <p:ph type="body" sz="quarter" idx="21" hasCustomPrompt="1"/>
          </p:nvPr>
        </p:nvSpPr>
        <p:spPr>
          <a:xfrm>
            <a:off x="1409417" y="4114218"/>
            <a:ext cx="2406650" cy="2331611"/>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19" name="Text Placeholder 25">
            <a:extLst>
              <a:ext uri="{FF2B5EF4-FFF2-40B4-BE49-F238E27FC236}">
                <a16:creationId xmlns:a16="http://schemas.microsoft.com/office/drawing/2014/main" id="{B696D966-15E2-8D9F-33B0-07A72CB24D71}"/>
              </a:ext>
            </a:extLst>
          </p:cNvPr>
          <p:cNvSpPr>
            <a:spLocks noGrp="1"/>
          </p:cNvSpPr>
          <p:nvPr>
            <p:ph type="body" sz="quarter" idx="22" hasCustomPrompt="1"/>
          </p:nvPr>
        </p:nvSpPr>
        <p:spPr>
          <a:xfrm>
            <a:off x="4892675" y="3066677"/>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0" name="Text Placeholder 25">
            <a:extLst>
              <a:ext uri="{FF2B5EF4-FFF2-40B4-BE49-F238E27FC236}">
                <a16:creationId xmlns:a16="http://schemas.microsoft.com/office/drawing/2014/main" id="{EBE04AD3-1A60-4C00-C10B-2367FD22D0AB}"/>
              </a:ext>
            </a:extLst>
          </p:cNvPr>
          <p:cNvSpPr>
            <a:spLocks noGrp="1"/>
          </p:cNvSpPr>
          <p:nvPr>
            <p:ph type="body" sz="quarter" idx="23" hasCustomPrompt="1"/>
          </p:nvPr>
        </p:nvSpPr>
        <p:spPr>
          <a:xfrm>
            <a:off x="4892675" y="3472404"/>
            <a:ext cx="2406650" cy="540885"/>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1" name="Text Placeholder 25">
            <a:extLst>
              <a:ext uri="{FF2B5EF4-FFF2-40B4-BE49-F238E27FC236}">
                <a16:creationId xmlns:a16="http://schemas.microsoft.com/office/drawing/2014/main" id="{07B049B3-582C-3BA9-3076-A3F2FCE96FB4}"/>
              </a:ext>
            </a:extLst>
          </p:cNvPr>
          <p:cNvSpPr>
            <a:spLocks noGrp="1"/>
          </p:cNvSpPr>
          <p:nvPr>
            <p:ph type="body" sz="quarter" idx="24" hasCustomPrompt="1"/>
          </p:nvPr>
        </p:nvSpPr>
        <p:spPr>
          <a:xfrm>
            <a:off x="4892675" y="4155311"/>
            <a:ext cx="2406650" cy="2331611"/>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3" name="Text Placeholder 25">
            <a:extLst>
              <a:ext uri="{FF2B5EF4-FFF2-40B4-BE49-F238E27FC236}">
                <a16:creationId xmlns:a16="http://schemas.microsoft.com/office/drawing/2014/main" id="{BB8F73AE-38B7-3698-2DCD-EE510DA5D298}"/>
              </a:ext>
            </a:extLst>
          </p:cNvPr>
          <p:cNvSpPr>
            <a:spLocks noGrp="1"/>
          </p:cNvSpPr>
          <p:nvPr>
            <p:ph type="body" sz="quarter" idx="25" hasCustomPrompt="1"/>
          </p:nvPr>
        </p:nvSpPr>
        <p:spPr>
          <a:xfrm>
            <a:off x="8375933" y="3046448"/>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4" name="Text Placeholder 25">
            <a:extLst>
              <a:ext uri="{FF2B5EF4-FFF2-40B4-BE49-F238E27FC236}">
                <a16:creationId xmlns:a16="http://schemas.microsoft.com/office/drawing/2014/main" id="{550114E7-9DAD-C90F-3E81-ECE626F0749C}"/>
              </a:ext>
            </a:extLst>
          </p:cNvPr>
          <p:cNvSpPr>
            <a:spLocks noGrp="1"/>
          </p:cNvSpPr>
          <p:nvPr>
            <p:ph type="body" sz="quarter" idx="26" hasCustomPrompt="1"/>
          </p:nvPr>
        </p:nvSpPr>
        <p:spPr>
          <a:xfrm>
            <a:off x="8375933" y="3452175"/>
            <a:ext cx="2406650" cy="540885"/>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6" name="Text Placeholder 25">
            <a:extLst>
              <a:ext uri="{FF2B5EF4-FFF2-40B4-BE49-F238E27FC236}">
                <a16:creationId xmlns:a16="http://schemas.microsoft.com/office/drawing/2014/main" id="{19A3C5A0-60DD-2ADA-9AF9-55C89AC64BF7}"/>
              </a:ext>
            </a:extLst>
          </p:cNvPr>
          <p:cNvSpPr>
            <a:spLocks noGrp="1"/>
          </p:cNvSpPr>
          <p:nvPr>
            <p:ph type="body" sz="quarter" idx="27" hasCustomPrompt="1"/>
          </p:nvPr>
        </p:nvSpPr>
        <p:spPr>
          <a:xfrm>
            <a:off x="8375933" y="4135082"/>
            <a:ext cx="2406650" cy="2331611"/>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Tree>
    <p:extLst>
      <p:ext uri="{BB962C8B-B14F-4D97-AF65-F5344CB8AC3E}">
        <p14:creationId xmlns:p14="http://schemas.microsoft.com/office/powerpoint/2010/main" val="174171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B0D5DB-79B4-2322-2E2D-1D44B2094B4E}"/>
              </a:ext>
            </a:extLst>
          </p:cNvPr>
          <p:cNvPicPr>
            <a:picLocks noGrp="1" noRot="1" noChangeAspect="1" noMove="1" noResize="1" noEditPoints="1" noAdjustHandles="1" noChangeArrowheads="1" noChangeShapeType="1" noCrop="1"/>
          </p:cNvPicPr>
          <p:nvPr userDrawn="1"/>
        </p:nvPicPr>
        <p:blipFill>
          <a:blip r:embed="rId2">
            <a:alphaModFix amt="6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3789E34-764D-E21F-957A-2DA53D8D5FA2}"/>
              </a:ext>
            </a:extLst>
          </p:cNvPr>
          <p:cNvSpPr txBox="1"/>
          <p:nvPr userDrawn="1"/>
        </p:nvSpPr>
        <p:spPr>
          <a:xfrm>
            <a:off x="401213" y="476753"/>
            <a:ext cx="1854995" cy="523220"/>
          </a:xfrm>
          <a:prstGeom prst="rect">
            <a:avLst/>
          </a:prstGeom>
          <a:noFill/>
        </p:spPr>
        <p:txBody>
          <a:bodyPr wrap="none" rtlCol="0">
            <a:spAutoFit/>
          </a:bodyPr>
          <a:lstStyle/>
          <a:p>
            <a:r>
              <a:rPr lang="en-US" sz="2800" b="1" spc="-50" dirty="0">
                <a:solidFill>
                  <a:schemeClr val="bg1"/>
                </a:solidFill>
                <a:latin typeface="DM Sans Medium" pitchFamily="2" charset="0"/>
              </a:rPr>
              <a:t>Your team</a:t>
            </a:r>
            <a:endParaRPr lang="en-US" sz="3000" b="1" spc="-50" dirty="0">
              <a:solidFill>
                <a:schemeClr val="bg1"/>
              </a:solidFill>
              <a:latin typeface="DM Sans Medium" pitchFamily="2" charset="0"/>
            </a:endParaRPr>
          </a:p>
        </p:txBody>
      </p:sp>
      <p:sp>
        <p:nvSpPr>
          <p:cNvPr id="5" name="Picture Placeholder 7">
            <a:extLst>
              <a:ext uri="{FF2B5EF4-FFF2-40B4-BE49-F238E27FC236}">
                <a16:creationId xmlns:a16="http://schemas.microsoft.com/office/drawing/2014/main" id="{0993519F-B0D6-A660-160E-B64C7901E0F7}"/>
              </a:ext>
            </a:extLst>
          </p:cNvPr>
          <p:cNvSpPr>
            <a:spLocks noGrp="1"/>
          </p:cNvSpPr>
          <p:nvPr>
            <p:ph type="pic" sz="quarter" idx="13"/>
          </p:nvPr>
        </p:nvSpPr>
        <p:spPr>
          <a:xfrm>
            <a:off x="752768" y="1078106"/>
            <a:ext cx="1838325" cy="1839912"/>
          </a:xfrm>
          <a:prstGeom prst="ellipse">
            <a:avLst/>
          </a:prstGeom>
        </p:spPr>
        <p:txBody>
          <a:bodyPr/>
          <a:lstStyle/>
          <a:p>
            <a:endParaRPr lang="en-US" dirty="0"/>
          </a:p>
        </p:txBody>
      </p:sp>
      <p:sp>
        <p:nvSpPr>
          <p:cNvPr id="6" name="Picture Placeholder 7">
            <a:extLst>
              <a:ext uri="{FF2B5EF4-FFF2-40B4-BE49-F238E27FC236}">
                <a16:creationId xmlns:a16="http://schemas.microsoft.com/office/drawing/2014/main" id="{C4D87B67-9579-0344-D3AE-F55E91BA4CC9}"/>
              </a:ext>
            </a:extLst>
          </p:cNvPr>
          <p:cNvSpPr>
            <a:spLocks noGrp="1"/>
          </p:cNvSpPr>
          <p:nvPr>
            <p:ph type="pic" sz="quarter" idx="16"/>
          </p:nvPr>
        </p:nvSpPr>
        <p:spPr>
          <a:xfrm>
            <a:off x="3754025" y="1078106"/>
            <a:ext cx="1838325" cy="1839912"/>
          </a:xfrm>
          <a:prstGeom prst="ellipse">
            <a:avLst/>
          </a:prstGeom>
        </p:spPr>
        <p:txBody>
          <a:bodyPr/>
          <a:lstStyle/>
          <a:p>
            <a:endParaRPr lang="en-US" dirty="0"/>
          </a:p>
        </p:txBody>
      </p:sp>
      <p:sp>
        <p:nvSpPr>
          <p:cNvPr id="7" name="Picture Placeholder 7">
            <a:extLst>
              <a:ext uri="{FF2B5EF4-FFF2-40B4-BE49-F238E27FC236}">
                <a16:creationId xmlns:a16="http://schemas.microsoft.com/office/drawing/2014/main" id="{C6C7B78F-41F3-1FDE-9337-DE2F6081C032}"/>
              </a:ext>
            </a:extLst>
          </p:cNvPr>
          <p:cNvSpPr>
            <a:spLocks noGrp="1"/>
          </p:cNvSpPr>
          <p:nvPr>
            <p:ph type="pic" sz="quarter" idx="19"/>
          </p:nvPr>
        </p:nvSpPr>
        <p:spPr>
          <a:xfrm>
            <a:off x="6615861" y="1078106"/>
            <a:ext cx="1838325" cy="1839912"/>
          </a:xfrm>
          <a:prstGeom prst="ellipse">
            <a:avLst/>
          </a:prstGeom>
        </p:spPr>
        <p:txBody>
          <a:bodyPr/>
          <a:lstStyle/>
          <a:p>
            <a:endParaRPr lang="en-US" dirty="0"/>
          </a:p>
        </p:txBody>
      </p:sp>
      <p:sp>
        <p:nvSpPr>
          <p:cNvPr id="17" name="Text Placeholder 25">
            <a:extLst>
              <a:ext uri="{FF2B5EF4-FFF2-40B4-BE49-F238E27FC236}">
                <a16:creationId xmlns:a16="http://schemas.microsoft.com/office/drawing/2014/main" id="{3938414A-A561-D377-9D63-909E106CFF19}"/>
              </a:ext>
            </a:extLst>
          </p:cNvPr>
          <p:cNvSpPr>
            <a:spLocks noGrp="1"/>
          </p:cNvSpPr>
          <p:nvPr>
            <p:ph type="body" sz="quarter" idx="11" hasCustomPrompt="1"/>
          </p:nvPr>
        </p:nvSpPr>
        <p:spPr>
          <a:xfrm>
            <a:off x="401213" y="3222350"/>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18" name="Text Placeholder 25">
            <a:extLst>
              <a:ext uri="{FF2B5EF4-FFF2-40B4-BE49-F238E27FC236}">
                <a16:creationId xmlns:a16="http://schemas.microsoft.com/office/drawing/2014/main" id="{318A1C70-F024-F77C-46E0-69C15423A829}"/>
              </a:ext>
            </a:extLst>
          </p:cNvPr>
          <p:cNvSpPr>
            <a:spLocks noGrp="1"/>
          </p:cNvSpPr>
          <p:nvPr>
            <p:ph type="body" sz="quarter" idx="20" hasCustomPrompt="1"/>
          </p:nvPr>
        </p:nvSpPr>
        <p:spPr>
          <a:xfrm>
            <a:off x="401213" y="3593356"/>
            <a:ext cx="2406650" cy="506161"/>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19" name="Text Placeholder 25">
            <a:extLst>
              <a:ext uri="{FF2B5EF4-FFF2-40B4-BE49-F238E27FC236}">
                <a16:creationId xmlns:a16="http://schemas.microsoft.com/office/drawing/2014/main" id="{485CD4B7-817C-23BD-47A7-F3DEEC17D497}"/>
              </a:ext>
            </a:extLst>
          </p:cNvPr>
          <p:cNvSpPr>
            <a:spLocks noGrp="1"/>
          </p:cNvSpPr>
          <p:nvPr>
            <p:ph type="body" sz="quarter" idx="21" hasCustomPrompt="1"/>
          </p:nvPr>
        </p:nvSpPr>
        <p:spPr>
          <a:xfrm>
            <a:off x="401213" y="4222133"/>
            <a:ext cx="2406650" cy="2264896"/>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0" name="Text Placeholder 25">
            <a:extLst>
              <a:ext uri="{FF2B5EF4-FFF2-40B4-BE49-F238E27FC236}">
                <a16:creationId xmlns:a16="http://schemas.microsoft.com/office/drawing/2014/main" id="{E3C5780A-B2D9-560E-784E-CA8936AFF711}"/>
              </a:ext>
            </a:extLst>
          </p:cNvPr>
          <p:cNvSpPr>
            <a:spLocks noGrp="1"/>
          </p:cNvSpPr>
          <p:nvPr>
            <p:ph type="body" sz="quarter" idx="22" hasCustomPrompt="1"/>
          </p:nvPr>
        </p:nvSpPr>
        <p:spPr>
          <a:xfrm>
            <a:off x="3444524" y="3263443"/>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1" name="Text Placeholder 25">
            <a:extLst>
              <a:ext uri="{FF2B5EF4-FFF2-40B4-BE49-F238E27FC236}">
                <a16:creationId xmlns:a16="http://schemas.microsoft.com/office/drawing/2014/main" id="{9C8475F8-D5A4-5D26-0C7B-F544A29173E1}"/>
              </a:ext>
            </a:extLst>
          </p:cNvPr>
          <p:cNvSpPr>
            <a:spLocks noGrp="1"/>
          </p:cNvSpPr>
          <p:nvPr>
            <p:ph type="body" sz="quarter" idx="23" hasCustomPrompt="1"/>
          </p:nvPr>
        </p:nvSpPr>
        <p:spPr>
          <a:xfrm>
            <a:off x="3444524" y="3634449"/>
            <a:ext cx="2406650" cy="506161"/>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2" name="Text Placeholder 25">
            <a:extLst>
              <a:ext uri="{FF2B5EF4-FFF2-40B4-BE49-F238E27FC236}">
                <a16:creationId xmlns:a16="http://schemas.microsoft.com/office/drawing/2014/main" id="{CA8DDF61-D584-D950-99E1-57ACCBE29735}"/>
              </a:ext>
            </a:extLst>
          </p:cNvPr>
          <p:cNvSpPr>
            <a:spLocks noGrp="1"/>
          </p:cNvSpPr>
          <p:nvPr>
            <p:ph type="body" sz="quarter" idx="24" hasCustomPrompt="1"/>
          </p:nvPr>
        </p:nvSpPr>
        <p:spPr>
          <a:xfrm>
            <a:off x="3444524" y="4263226"/>
            <a:ext cx="2406650" cy="2264896"/>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3" name="Text Placeholder 25">
            <a:extLst>
              <a:ext uri="{FF2B5EF4-FFF2-40B4-BE49-F238E27FC236}">
                <a16:creationId xmlns:a16="http://schemas.microsoft.com/office/drawing/2014/main" id="{E4FD6DE4-E84F-22CD-F05A-6D63B860AD86}"/>
              </a:ext>
            </a:extLst>
          </p:cNvPr>
          <p:cNvSpPr>
            <a:spLocks noGrp="1"/>
          </p:cNvSpPr>
          <p:nvPr>
            <p:ph type="body" sz="quarter" idx="25" hasCustomPrompt="1"/>
          </p:nvPr>
        </p:nvSpPr>
        <p:spPr>
          <a:xfrm>
            <a:off x="6340828" y="3243214"/>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4" name="Text Placeholder 25">
            <a:extLst>
              <a:ext uri="{FF2B5EF4-FFF2-40B4-BE49-F238E27FC236}">
                <a16:creationId xmlns:a16="http://schemas.microsoft.com/office/drawing/2014/main" id="{72D02637-56BE-E827-1DA4-789034723FB1}"/>
              </a:ext>
            </a:extLst>
          </p:cNvPr>
          <p:cNvSpPr>
            <a:spLocks noGrp="1"/>
          </p:cNvSpPr>
          <p:nvPr>
            <p:ph type="body" sz="quarter" idx="26" hasCustomPrompt="1"/>
          </p:nvPr>
        </p:nvSpPr>
        <p:spPr>
          <a:xfrm>
            <a:off x="6340828" y="3614220"/>
            <a:ext cx="2406650" cy="506161"/>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5" name="Text Placeholder 25">
            <a:extLst>
              <a:ext uri="{FF2B5EF4-FFF2-40B4-BE49-F238E27FC236}">
                <a16:creationId xmlns:a16="http://schemas.microsoft.com/office/drawing/2014/main" id="{C5242B60-0EEB-99AD-ADA0-FFF729609893}"/>
              </a:ext>
            </a:extLst>
          </p:cNvPr>
          <p:cNvSpPr>
            <a:spLocks noGrp="1"/>
          </p:cNvSpPr>
          <p:nvPr>
            <p:ph type="body" sz="quarter" idx="27" hasCustomPrompt="1"/>
          </p:nvPr>
        </p:nvSpPr>
        <p:spPr>
          <a:xfrm>
            <a:off x="6340828" y="4242997"/>
            <a:ext cx="2406650" cy="2264896"/>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6" name="Picture Placeholder 7">
            <a:extLst>
              <a:ext uri="{FF2B5EF4-FFF2-40B4-BE49-F238E27FC236}">
                <a16:creationId xmlns:a16="http://schemas.microsoft.com/office/drawing/2014/main" id="{AF757309-9FAD-2003-7370-66A9883106AE}"/>
              </a:ext>
            </a:extLst>
          </p:cNvPr>
          <p:cNvSpPr>
            <a:spLocks noGrp="1"/>
          </p:cNvSpPr>
          <p:nvPr>
            <p:ph type="pic" sz="quarter" idx="28"/>
          </p:nvPr>
        </p:nvSpPr>
        <p:spPr>
          <a:xfrm>
            <a:off x="9541447" y="1083806"/>
            <a:ext cx="1838325" cy="1839912"/>
          </a:xfrm>
          <a:prstGeom prst="ellipse">
            <a:avLst/>
          </a:prstGeom>
        </p:spPr>
        <p:txBody>
          <a:bodyPr/>
          <a:lstStyle/>
          <a:p>
            <a:endParaRPr lang="en-US" dirty="0"/>
          </a:p>
        </p:txBody>
      </p:sp>
      <p:sp>
        <p:nvSpPr>
          <p:cNvPr id="27" name="Text Placeholder 25">
            <a:extLst>
              <a:ext uri="{FF2B5EF4-FFF2-40B4-BE49-F238E27FC236}">
                <a16:creationId xmlns:a16="http://schemas.microsoft.com/office/drawing/2014/main" id="{CB77675E-7954-C854-72DC-78BC996682F0}"/>
              </a:ext>
            </a:extLst>
          </p:cNvPr>
          <p:cNvSpPr>
            <a:spLocks noGrp="1"/>
          </p:cNvSpPr>
          <p:nvPr>
            <p:ph type="body" sz="quarter" idx="29" hasCustomPrompt="1"/>
          </p:nvPr>
        </p:nvSpPr>
        <p:spPr>
          <a:xfrm>
            <a:off x="9266414" y="3248914"/>
            <a:ext cx="2406650"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8" name="Text Placeholder 25">
            <a:extLst>
              <a:ext uri="{FF2B5EF4-FFF2-40B4-BE49-F238E27FC236}">
                <a16:creationId xmlns:a16="http://schemas.microsoft.com/office/drawing/2014/main" id="{7F0EF348-EFE5-76BB-80F0-C446547F8507}"/>
              </a:ext>
            </a:extLst>
          </p:cNvPr>
          <p:cNvSpPr>
            <a:spLocks noGrp="1"/>
          </p:cNvSpPr>
          <p:nvPr>
            <p:ph type="body" sz="quarter" idx="30" hasCustomPrompt="1"/>
          </p:nvPr>
        </p:nvSpPr>
        <p:spPr>
          <a:xfrm>
            <a:off x="9266414" y="3619920"/>
            <a:ext cx="2406650" cy="506161"/>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9" name="Text Placeholder 25">
            <a:extLst>
              <a:ext uri="{FF2B5EF4-FFF2-40B4-BE49-F238E27FC236}">
                <a16:creationId xmlns:a16="http://schemas.microsoft.com/office/drawing/2014/main" id="{578B1836-2ED8-DB0A-28CF-5BFC4B02A925}"/>
              </a:ext>
            </a:extLst>
          </p:cNvPr>
          <p:cNvSpPr>
            <a:spLocks noGrp="1"/>
          </p:cNvSpPr>
          <p:nvPr>
            <p:ph type="body" sz="quarter" idx="31" hasCustomPrompt="1"/>
          </p:nvPr>
        </p:nvSpPr>
        <p:spPr>
          <a:xfrm>
            <a:off x="9266414" y="4248697"/>
            <a:ext cx="2406650" cy="2264896"/>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Tree>
    <p:extLst>
      <p:ext uri="{BB962C8B-B14F-4D97-AF65-F5344CB8AC3E}">
        <p14:creationId xmlns:p14="http://schemas.microsoft.com/office/powerpoint/2010/main" val="228358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77ACEFF-F3FA-4627-8351-EFE21FFD7F2A}"/>
              </a:ext>
            </a:extLst>
          </p:cNvPr>
          <p:cNvPicPr>
            <a:picLocks noGrp="1" noRot="1" noChangeAspect="1" noMove="1" noResize="1" noEditPoints="1" noAdjustHandles="1" noChangeArrowheads="1" noChangeShapeType="1" noCrop="1"/>
          </p:cNvPicPr>
          <p:nvPr userDrawn="1"/>
        </p:nvPicPr>
        <p:blipFill>
          <a:blip r:embed="rId2">
            <a:alphaModFix amt="6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3789E34-764D-E21F-957A-2DA53D8D5FA2}"/>
              </a:ext>
            </a:extLst>
          </p:cNvPr>
          <p:cNvSpPr txBox="1"/>
          <p:nvPr userDrawn="1"/>
        </p:nvSpPr>
        <p:spPr>
          <a:xfrm>
            <a:off x="401213" y="476753"/>
            <a:ext cx="1854995" cy="523220"/>
          </a:xfrm>
          <a:prstGeom prst="rect">
            <a:avLst/>
          </a:prstGeom>
          <a:noFill/>
        </p:spPr>
        <p:txBody>
          <a:bodyPr wrap="none" rtlCol="0">
            <a:spAutoFit/>
          </a:bodyPr>
          <a:lstStyle/>
          <a:p>
            <a:r>
              <a:rPr lang="en-US" sz="2800" b="1" spc="-50" dirty="0">
                <a:solidFill>
                  <a:schemeClr val="bg1"/>
                </a:solidFill>
                <a:latin typeface="DM Sans Medium" pitchFamily="2" charset="0"/>
              </a:rPr>
              <a:t>Your team</a:t>
            </a:r>
            <a:endParaRPr lang="en-US" sz="3000" b="1" spc="-50" dirty="0">
              <a:solidFill>
                <a:schemeClr val="bg1"/>
              </a:solidFill>
              <a:latin typeface="DM Sans Medium" pitchFamily="2" charset="0"/>
            </a:endParaRPr>
          </a:p>
        </p:txBody>
      </p:sp>
      <p:sp>
        <p:nvSpPr>
          <p:cNvPr id="5" name="Picture Placeholder 7">
            <a:extLst>
              <a:ext uri="{FF2B5EF4-FFF2-40B4-BE49-F238E27FC236}">
                <a16:creationId xmlns:a16="http://schemas.microsoft.com/office/drawing/2014/main" id="{0993519F-B0D6-A660-160E-B64C7901E0F7}"/>
              </a:ext>
            </a:extLst>
          </p:cNvPr>
          <p:cNvSpPr>
            <a:spLocks noGrp="1"/>
          </p:cNvSpPr>
          <p:nvPr>
            <p:ph type="pic" sz="quarter" idx="13"/>
          </p:nvPr>
        </p:nvSpPr>
        <p:spPr>
          <a:xfrm>
            <a:off x="968429" y="1117910"/>
            <a:ext cx="1457232" cy="1458490"/>
          </a:xfrm>
          <a:prstGeom prst="ellipse">
            <a:avLst/>
          </a:prstGeom>
        </p:spPr>
        <p:txBody>
          <a:bodyPr/>
          <a:lstStyle/>
          <a:p>
            <a:endParaRPr lang="en-US" dirty="0"/>
          </a:p>
        </p:txBody>
      </p:sp>
      <p:sp>
        <p:nvSpPr>
          <p:cNvPr id="6" name="Picture Placeholder 7">
            <a:extLst>
              <a:ext uri="{FF2B5EF4-FFF2-40B4-BE49-F238E27FC236}">
                <a16:creationId xmlns:a16="http://schemas.microsoft.com/office/drawing/2014/main" id="{C4D87B67-9579-0344-D3AE-F55E91BA4CC9}"/>
              </a:ext>
            </a:extLst>
          </p:cNvPr>
          <p:cNvSpPr>
            <a:spLocks noGrp="1"/>
          </p:cNvSpPr>
          <p:nvPr>
            <p:ph type="pic" sz="quarter" idx="16"/>
          </p:nvPr>
        </p:nvSpPr>
        <p:spPr>
          <a:xfrm>
            <a:off x="3245068" y="1181346"/>
            <a:ext cx="1457232" cy="1458490"/>
          </a:xfrm>
          <a:prstGeom prst="ellipse">
            <a:avLst/>
          </a:prstGeom>
        </p:spPr>
        <p:txBody>
          <a:bodyPr/>
          <a:lstStyle/>
          <a:p>
            <a:endParaRPr lang="en-US" dirty="0"/>
          </a:p>
        </p:txBody>
      </p:sp>
      <p:sp>
        <p:nvSpPr>
          <p:cNvPr id="7" name="Picture Placeholder 7">
            <a:extLst>
              <a:ext uri="{FF2B5EF4-FFF2-40B4-BE49-F238E27FC236}">
                <a16:creationId xmlns:a16="http://schemas.microsoft.com/office/drawing/2014/main" id="{C6C7B78F-41F3-1FDE-9337-DE2F6081C032}"/>
              </a:ext>
            </a:extLst>
          </p:cNvPr>
          <p:cNvSpPr>
            <a:spLocks noGrp="1"/>
          </p:cNvSpPr>
          <p:nvPr>
            <p:ph type="pic" sz="quarter" idx="19"/>
          </p:nvPr>
        </p:nvSpPr>
        <p:spPr>
          <a:xfrm>
            <a:off x="5367383" y="1193066"/>
            <a:ext cx="1457232" cy="1458490"/>
          </a:xfrm>
          <a:prstGeom prst="ellipse">
            <a:avLst/>
          </a:prstGeom>
        </p:spPr>
        <p:txBody>
          <a:bodyPr/>
          <a:lstStyle/>
          <a:p>
            <a:endParaRPr lang="en-US" dirty="0"/>
          </a:p>
        </p:txBody>
      </p:sp>
      <p:sp>
        <p:nvSpPr>
          <p:cNvPr id="17" name="Text Placeholder 25">
            <a:extLst>
              <a:ext uri="{FF2B5EF4-FFF2-40B4-BE49-F238E27FC236}">
                <a16:creationId xmlns:a16="http://schemas.microsoft.com/office/drawing/2014/main" id="{3938414A-A561-D377-9D63-909E106CFF19}"/>
              </a:ext>
            </a:extLst>
          </p:cNvPr>
          <p:cNvSpPr>
            <a:spLocks noGrp="1"/>
          </p:cNvSpPr>
          <p:nvPr>
            <p:ph type="body" sz="quarter" idx="11" hasCustomPrompt="1"/>
          </p:nvPr>
        </p:nvSpPr>
        <p:spPr>
          <a:xfrm>
            <a:off x="757482" y="2880732"/>
            <a:ext cx="1838325"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18" name="Text Placeholder 25">
            <a:extLst>
              <a:ext uri="{FF2B5EF4-FFF2-40B4-BE49-F238E27FC236}">
                <a16:creationId xmlns:a16="http://schemas.microsoft.com/office/drawing/2014/main" id="{318A1C70-F024-F77C-46E0-69C15423A829}"/>
              </a:ext>
            </a:extLst>
          </p:cNvPr>
          <p:cNvSpPr>
            <a:spLocks noGrp="1"/>
          </p:cNvSpPr>
          <p:nvPr>
            <p:ph type="body" sz="quarter" idx="20" hasCustomPrompt="1"/>
          </p:nvPr>
        </p:nvSpPr>
        <p:spPr>
          <a:xfrm>
            <a:off x="757482" y="3185064"/>
            <a:ext cx="1838325" cy="601976"/>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19" name="Text Placeholder 25">
            <a:extLst>
              <a:ext uri="{FF2B5EF4-FFF2-40B4-BE49-F238E27FC236}">
                <a16:creationId xmlns:a16="http://schemas.microsoft.com/office/drawing/2014/main" id="{485CD4B7-817C-23BD-47A7-F3DEEC17D497}"/>
              </a:ext>
            </a:extLst>
          </p:cNvPr>
          <p:cNvSpPr>
            <a:spLocks noGrp="1"/>
          </p:cNvSpPr>
          <p:nvPr>
            <p:ph type="body" sz="quarter" idx="21" hasCustomPrompt="1"/>
          </p:nvPr>
        </p:nvSpPr>
        <p:spPr>
          <a:xfrm>
            <a:off x="757482" y="3996263"/>
            <a:ext cx="1838325" cy="2510827"/>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0" name="Text Placeholder 25">
            <a:extLst>
              <a:ext uri="{FF2B5EF4-FFF2-40B4-BE49-F238E27FC236}">
                <a16:creationId xmlns:a16="http://schemas.microsoft.com/office/drawing/2014/main" id="{E3C5780A-B2D9-560E-784E-CA8936AFF711}"/>
              </a:ext>
            </a:extLst>
          </p:cNvPr>
          <p:cNvSpPr>
            <a:spLocks noGrp="1"/>
          </p:cNvSpPr>
          <p:nvPr>
            <p:ph type="body" sz="quarter" idx="22" hasCustomPrompt="1"/>
          </p:nvPr>
        </p:nvSpPr>
        <p:spPr>
          <a:xfrm>
            <a:off x="2967877" y="2880732"/>
            <a:ext cx="1838325"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1" name="Text Placeholder 25">
            <a:extLst>
              <a:ext uri="{FF2B5EF4-FFF2-40B4-BE49-F238E27FC236}">
                <a16:creationId xmlns:a16="http://schemas.microsoft.com/office/drawing/2014/main" id="{9C8475F8-D5A4-5D26-0C7B-F544A29173E1}"/>
              </a:ext>
            </a:extLst>
          </p:cNvPr>
          <p:cNvSpPr>
            <a:spLocks noGrp="1"/>
          </p:cNvSpPr>
          <p:nvPr>
            <p:ph type="body" sz="quarter" idx="23" hasCustomPrompt="1"/>
          </p:nvPr>
        </p:nvSpPr>
        <p:spPr>
          <a:xfrm>
            <a:off x="2967877" y="3185064"/>
            <a:ext cx="1838325" cy="601976"/>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2" name="Text Placeholder 25">
            <a:extLst>
              <a:ext uri="{FF2B5EF4-FFF2-40B4-BE49-F238E27FC236}">
                <a16:creationId xmlns:a16="http://schemas.microsoft.com/office/drawing/2014/main" id="{CA8DDF61-D584-D950-99E1-57ACCBE29735}"/>
              </a:ext>
            </a:extLst>
          </p:cNvPr>
          <p:cNvSpPr>
            <a:spLocks noGrp="1"/>
          </p:cNvSpPr>
          <p:nvPr>
            <p:ph type="body" sz="quarter" idx="24" hasCustomPrompt="1"/>
          </p:nvPr>
        </p:nvSpPr>
        <p:spPr>
          <a:xfrm>
            <a:off x="2967877" y="3996263"/>
            <a:ext cx="1838325" cy="2510827"/>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3" name="Text Placeholder 25">
            <a:extLst>
              <a:ext uri="{FF2B5EF4-FFF2-40B4-BE49-F238E27FC236}">
                <a16:creationId xmlns:a16="http://schemas.microsoft.com/office/drawing/2014/main" id="{E4FD6DE4-E84F-22CD-F05A-6D63B860AD86}"/>
              </a:ext>
            </a:extLst>
          </p:cNvPr>
          <p:cNvSpPr>
            <a:spLocks noGrp="1"/>
          </p:cNvSpPr>
          <p:nvPr>
            <p:ph type="body" sz="quarter" idx="25" hasCustomPrompt="1"/>
          </p:nvPr>
        </p:nvSpPr>
        <p:spPr>
          <a:xfrm>
            <a:off x="5176837" y="2901763"/>
            <a:ext cx="1838325"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4" name="Text Placeholder 25">
            <a:extLst>
              <a:ext uri="{FF2B5EF4-FFF2-40B4-BE49-F238E27FC236}">
                <a16:creationId xmlns:a16="http://schemas.microsoft.com/office/drawing/2014/main" id="{72D02637-56BE-E827-1DA4-789034723FB1}"/>
              </a:ext>
            </a:extLst>
          </p:cNvPr>
          <p:cNvSpPr>
            <a:spLocks noGrp="1"/>
          </p:cNvSpPr>
          <p:nvPr>
            <p:ph type="body" sz="quarter" idx="26" hasCustomPrompt="1"/>
          </p:nvPr>
        </p:nvSpPr>
        <p:spPr>
          <a:xfrm>
            <a:off x="5176837" y="3206095"/>
            <a:ext cx="1838325" cy="601976"/>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5" name="Text Placeholder 25">
            <a:extLst>
              <a:ext uri="{FF2B5EF4-FFF2-40B4-BE49-F238E27FC236}">
                <a16:creationId xmlns:a16="http://schemas.microsoft.com/office/drawing/2014/main" id="{C5242B60-0EEB-99AD-ADA0-FFF729609893}"/>
              </a:ext>
            </a:extLst>
          </p:cNvPr>
          <p:cNvSpPr>
            <a:spLocks noGrp="1"/>
          </p:cNvSpPr>
          <p:nvPr>
            <p:ph type="body" sz="quarter" idx="27" hasCustomPrompt="1"/>
          </p:nvPr>
        </p:nvSpPr>
        <p:spPr>
          <a:xfrm>
            <a:off x="5176837" y="4017294"/>
            <a:ext cx="1838325" cy="2510827"/>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26" name="Picture Placeholder 7">
            <a:extLst>
              <a:ext uri="{FF2B5EF4-FFF2-40B4-BE49-F238E27FC236}">
                <a16:creationId xmlns:a16="http://schemas.microsoft.com/office/drawing/2014/main" id="{AF757309-9FAD-2003-7370-66A9883106AE}"/>
              </a:ext>
            </a:extLst>
          </p:cNvPr>
          <p:cNvSpPr>
            <a:spLocks noGrp="1"/>
          </p:cNvSpPr>
          <p:nvPr>
            <p:ph type="pic" sz="quarter" idx="28"/>
          </p:nvPr>
        </p:nvSpPr>
        <p:spPr>
          <a:xfrm>
            <a:off x="7576344" y="1181346"/>
            <a:ext cx="1457232" cy="1458490"/>
          </a:xfrm>
          <a:prstGeom prst="ellipse">
            <a:avLst/>
          </a:prstGeom>
        </p:spPr>
        <p:txBody>
          <a:bodyPr/>
          <a:lstStyle/>
          <a:p>
            <a:endParaRPr lang="en-US" dirty="0"/>
          </a:p>
        </p:txBody>
      </p:sp>
      <p:sp>
        <p:nvSpPr>
          <p:cNvPr id="27" name="Text Placeholder 25">
            <a:extLst>
              <a:ext uri="{FF2B5EF4-FFF2-40B4-BE49-F238E27FC236}">
                <a16:creationId xmlns:a16="http://schemas.microsoft.com/office/drawing/2014/main" id="{CB77675E-7954-C854-72DC-78BC996682F0}"/>
              </a:ext>
            </a:extLst>
          </p:cNvPr>
          <p:cNvSpPr>
            <a:spLocks noGrp="1"/>
          </p:cNvSpPr>
          <p:nvPr>
            <p:ph type="body" sz="quarter" idx="29" hasCustomPrompt="1"/>
          </p:nvPr>
        </p:nvSpPr>
        <p:spPr>
          <a:xfrm>
            <a:off x="7385798" y="2901763"/>
            <a:ext cx="1838325"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28" name="Text Placeholder 25">
            <a:extLst>
              <a:ext uri="{FF2B5EF4-FFF2-40B4-BE49-F238E27FC236}">
                <a16:creationId xmlns:a16="http://schemas.microsoft.com/office/drawing/2014/main" id="{7F0EF348-EFE5-76BB-80F0-C446547F8507}"/>
              </a:ext>
            </a:extLst>
          </p:cNvPr>
          <p:cNvSpPr>
            <a:spLocks noGrp="1"/>
          </p:cNvSpPr>
          <p:nvPr>
            <p:ph type="body" sz="quarter" idx="30" hasCustomPrompt="1"/>
          </p:nvPr>
        </p:nvSpPr>
        <p:spPr>
          <a:xfrm>
            <a:off x="7385798" y="3206095"/>
            <a:ext cx="1838325" cy="601976"/>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29" name="Text Placeholder 25">
            <a:extLst>
              <a:ext uri="{FF2B5EF4-FFF2-40B4-BE49-F238E27FC236}">
                <a16:creationId xmlns:a16="http://schemas.microsoft.com/office/drawing/2014/main" id="{578B1836-2ED8-DB0A-28CF-5BFC4B02A925}"/>
              </a:ext>
            </a:extLst>
          </p:cNvPr>
          <p:cNvSpPr>
            <a:spLocks noGrp="1"/>
          </p:cNvSpPr>
          <p:nvPr>
            <p:ph type="body" sz="quarter" idx="31" hasCustomPrompt="1"/>
          </p:nvPr>
        </p:nvSpPr>
        <p:spPr>
          <a:xfrm>
            <a:off x="7385798" y="4017294"/>
            <a:ext cx="1838325" cy="2510827"/>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4" name="Text Placeholder 25">
            <a:extLst>
              <a:ext uri="{FF2B5EF4-FFF2-40B4-BE49-F238E27FC236}">
                <a16:creationId xmlns:a16="http://schemas.microsoft.com/office/drawing/2014/main" id="{AF5C37B5-02BF-E9C5-D528-8C32D62D9DC8}"/>
              </a:ext>
            </a:extLst>
          </p:cNvPr>
          <p:cNvSpPr>
            <a:spLocks noGrp="1"/>
          </p:cNvSpPr>
          <p:nvPr>
            <p:ph type="body" sz="quarter" idx="32" hasCustomPrompt="1"/>
          </p:nvPr>
        </p:nvSpPr>
        <p:spPr>
          <a:xfrm>
            <a:off x="9594759" y="2917812"/>
            <a:ext cx="1838325" cy="283468"/>
          </a:xfrm>
          <a:prstGeom prst="rect">
            <a:avLst/>
          </a:prstGeom>
        </p:spPr>
        <p:txBody>
          <a:bodyPr/>
          <a:lstStyle>
            <a:lvl1pPr marL="0" indent="0" algn="ctr">
              <a:buNone/>
              <a:defRPr sz="1800" b="1">
                <a:solidFill>
                  <a:schemeClr val="bg1"/>
                </a:solidFill>
                <a:latin typeface="DM Sans" pitchFamily="2" charset="0"/>
              </a:defRPr>
            </a:lvl1pPr>
            <a:lvl2pPr marL="457200" indent="0">
              <a:buNone/>
              <a:defRPr/>
            </a:lvl2pPr>
          </a:lstStyle>
          <a:p>
            <a:pPr lvl="0"/>
            <a:r>
              <a:rPr lang="en-US" dirty="0"/>
              <a:t>Full Name</a:t>
            </a:r>
          </a:p>
        </p:txBody>
      </p:sp>
      <p:sp>
        <p:nvSpPr>
          <p:cNvPr id="8" name="Text Placeholder 25">
            <a:extLst>
              <a:ext uri="{FF2B5EF4-FFF2-40B4-BE49-F238E27FC236}">
                <a16:creationId xmlns:a16="http://schemas.microsoft.com/office/drawing/2014/main" id="{6FBF602E-7F5A-7285-7716-345B8F2F80F2}"/>
              </a:ext>
            </a:extLst>
          </p:cNvPr>
          <p:cNvSpPr>
            <a:spLocks noGrp="1"/>
          </p:cNvSpPr>
          <p:nvPr>
            <p:ph type="body" sz="quarter" idx="33" hasCustomPrompt="1"/>
          </p:nvPr>
        </p:nvSpPr>
        <p:spPr>
          <a:xfrm>
            <a:off x="9594759" y="3222145"/>
            <a:ext cx="1838325" cy="601976"/>
          </a:xfrm>
          <a:prstGeom prst="rect">
            <a:avLst/>
          </a:prstGeom>
        </p:spPr>
        <p:txBody>
          <a:bodyPr/>
          <a:lstStyle>
            <a:lvl1pPr marL="0" indent="0" algn="ctr">
              <a:buNone/>
              <a:defRPr sz="1400" b="1">
                <a:solidFill>
                  <a:srgbClr val="F8C4CF"/>
                </a:solidFill>
                <a:latin typeface="DM Sans" pitchFamily="2" charset="0"/>
              </a:defRPr>
            </a:lvl1pPr>
            <a:lvl2pPr marL="457200" indent="0">
              <a:buNone/>
              <a:defRPr/>
            </a:lvl2pPr>
          </a:lstStyle>
          <a:p>
            <a:pPr lvl="0"/>
            <a:r>
              <a:rPr lang="en-US" dirty="0"/>
              <a:t>Job Title</a:t>
            </a:r>
          </a:p>
        </p:txBody>
      </p:sp>
      <p:sp>
        <p:nvSpPr>
          <p:cNvPr id="9" name="Text Placeholder 25">
            <a:extLst>
              <a:ext uri="{FF2B5EF4-FFF2-40B4-BE49-F238E27FC236}">
                <a16:creationId xmlns:a16="http://schemas.microsoft.com/office/drawing/2014/main" id="{47877F42-6D7C-C77A-BB48-C55E2C448922}"/>
              </a:ext>
            </a:extLst>
          </p:cNvPr>
          <p:cNvSpPr>
            <a:spLocks noGrp="1"/>
          </p:cNvSpPr>
          <p:nvPr>
            <p:ph type="body" sz="quarter" idx="34" hasCustomPrompt="1"/>
          </p:nvPr>
        </p:nvSpPr>
        <p:spPr>
          <a:xfrm>
            <a:off x="9594759" y="4033343"/>
            <a:ext cx="1838325" cy="2510827"/>
          </a:xfrm>
          <a:prstGeom prst="rect">
            <a:avLst/>
          </a:prstGeom>
        </p:spPr>
        <p:txBody>
          <a:bodyPr/>
          <a:lstStyle>
            <a:lvl1pPr marL="0" indent="0" algn="ctr">
              <a:buNone/>
              <a:defRPr sz="1400" b="0">
                <a:solidFill>
                  <a:schemeClr val="bg1"/>
                </a:solidFill>
                <a:latin typeface="DM Sans" pitchFamily="2" charset="0"/>
              </a:defRPr>
            </a:lvl1pPr>
            <a:lvl2pPr marL="457200" indent="0">
              <a:buNone/>
              <a:defRPr/>
            </a:lvl2pPr>
          </a:lstStyle>
          <a:p>
            <a:pPr lvl="0"/>
            <a:r>
              <a:rPr lang="en-US" dirty="0"/>
              <a:t>Description</a:t>
            </a:r>
          </a:p>
        </p:txBody>
      </p:sp>
      <p:sp>
        <p:nvSpPr>
          <p:cNvPr id="10" name="Picture Placeholder 7">
            <a:extLst>
              <a:ext uri="{FF2B5EF4-FFF2-40B4-BE49-F238E27FC236}">
                <a16:creationId xmlns:a16="http://schemas.microsoft.com/office/drawing/2014/main" id="{9D78E804-F7EC-67D3-8103-A700837C1AE1}"/>
              </a:ext>
            </a:extLst>
          </p:cNvPr>
          <p:cNvSpPr>
            <a:spLocks noGrp="1"/>
          </p:cNvSpPr>
          <p:nvPr>
            <p:ph type="pic" sz="quarter" idx="35"/>
          </p:nvPr>
        </p:nvSpPr>
        <p:spPr>
          <a:xfrm>
            <a:off x="9785305" y="1231283"/>
            <a:ext cx="1457232" cy="1458490"/>
          </a:xfrm>
          <a:prstGeom prst="ellipse">
            <a:avLst/>
          </a:prstGeom>
        </p:spPr>
        <p:txBody>
          <a:bodyPr/>
          <a:lstStyle/>
          <a:p>
            <a:endParaRPr lang="en-US" dirty="0"/>
          </a:p>
        </p:txBody>
      </p:sp>
    </p:spTree>
    <p:extLst>
      <p:ext uri="{BB962C8B-B14F-4D97-AF65-F5344CB8AC3E}">
        <p14:creationId xmlns:p14="http://schemas.microsoft.com/office/powerpoint/2010/main" val="409433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e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F332F-D08A-4305-9F6D-1A4692B68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A96603D-F895-65F3-41F6-3472EF07294D}"/>
              </a:ext>
            </a:extLst>
          </p:cNvPr>
          <p:cNvSpPr/>
          <p:nvPr userDrawn="1"/>
        </p:nvSpPr>
        <p:spPr>
          <a:xfrm>
            <a:off x="6847114" y="1797518"/>
            <a:ext cx="4769184" cy="3046988"/>
          </a:xfrm>
          <a:prstGeom prst="rect">
            <a:avLst/>
          </a:prstGeom>
        </p:spPr>
        <p:txBody>
          <a:bodyPr wrap="square">
            <a:spAutoFit/>
          </a:bodyPr>
          <a:lstStyle/>
          <a:p>
            <a:pPr marL="0" lvl="0" indent="0">
              <a:lnSpc>
                <a:spcPct val="100000"/>
              </a:lnSpc>
              <a:spcBef>
                <a:spcPts val="0"/>
              </a:spcBef>
              <a:buNone/>
              <a:defRPr/>
            </a:pPr>
            <a:r>
              <a:rPr lang="en-GB" sz="1200" spc="-20" dirty="0">
                <a:solidFill>
                  <a:schemeClr val="bg1"/>
                </a:solidFill>
                <a:latin typeface="DM Sans" pitchFamily="2" charset="0"/>
              </a:rPr>
              <a:t>This is a fixed fee for the scope of this assignment. Overruns will be borne by Haines Watts, unless our scope needs to be extended. In the rare circumstance that this is the case, we will discuss this upfront with you. </a:t>
            </a:r>
          </a:p>
          <a:p>
            <a:pPr marL="0" lvl="0" indent="0">
              <a:lnSpc>
                <a:spcPct val="100000"/>
              </a:lnSpc>
              <a:spcBef>
                <a:spcPts val="0"/>
              </a:spcBef>
              <a:buNone/>
              <a:defRPr/>
            </a:pPr>
            <a:endParaRPr lang="en-GB" sz="1200" spc="-20" dirty="0">
              <a:solidFill>
                <a:schemeClr val="bg1"/>
              </a:solidFill>
              <a:latin typeface="DM Sans" pitchFamily="2" charset="0"/>
            </a:endParaRPr>
          </a:p>
          <a:p>
            <a:pPr marL="0" lvl="0" indent="0">
              <a:lnSpc>
                <a:spcPct val="100000"/>
              </a:lnSpc>
              <a:spcBef>
                <a:spcPts val="0"/>
              </a:spcBef>
              <a:buNone/>
              <a:defRPr/>
            </a:pPr>
            <a:r>
              <a:rPr lang="en-GB" sz="1200" spc="-20" dirty="0">
                <a:solidFill>
                  <a:schemeClr val="bg1"/>
                </a:solidFill>
                <a:latin typeface="DM Sans" pitchFamily="2" charset="0"/>
              </a:rPr>
              <a:t>Billing schedule: XX% Planning, XX% Fieldwork, XX% Completion</a:t>
            </a:r>
          </a:p>
          <a:p>
            <a:pPr marL="0" lvl="0" indent="0">
              <a:lnSpc>
                <a:spcPct val="100000"/>
              </a:lnSpc>
              <a:spcBef>
                <a:spcPts val="0"/>
              </a:spcBef>
              <a:buNone/>
              <a:defRPr/>
            </a:pPr>
            <a:endParaRPr lang="en-GB" sz="1200" dirty="0">
              <a:solidFill>
                <a:schemeClr val="bg1"/>
              </a:solidFill>
              <a:latin typeface="DM Sans" pitchFamily="2" charset="0"/>
            </a:endParaRPr>
          </a:p>
          <a:p>
            <a:pPr marL="0" indent="0">
              <a:spcBef>
                <a:spcPts val="0"/>
              </a:spcBef>
              <a:buNone/>
            </a:pPr>
            <a:r>
              <a:rPr lang="en-GB" sz="1200" dirty="0">
                <a:solidFill>
                  <a:schemeClr val="bg1"/>
                </a:solidFill>
                <a:latin typeface="DM Sans" pitchFamily="2" charset="0"/>
              </a:rPr>
              <a:t>Insert information here about the nature of this service. In formulating this fee proposal, we have made the following assumptions: </a:t>
            </a:r>
          </a:p>
          <a:p>
            <a:pPr marL="0" indent="0">
              <a:spcBef>
                <a:spcPts val="0"/>
              </a:spcBef>
              <a:buNone/>
            </a:pPr>
            <a:endParaRPr lang="en-GB" sz="1200" dirty="0">
              <a:solidFill>
                <a:schemeClr val="bg1"/>
              </a:solidFill>
              <a:latin typeface="DM Sans" pitchFamily="2" charset="0"/>
            </a:endParaRPr>
          </a:p>
          <a:p>
            <a:pPr marL="171450" indent="-171450">
              <a:spcBef>
                <a:spcPts val="0"/>
              </a:spcBef>
              <a:buFont typeface="Arial" panose="020B0604020202020204" pitchFamily="34" charset="0"/>
              <a:buChar char="•"/>
            </a:pPr>
            <a:r>
              <a:rPr lang="en-GB" sz="1200" dirty="0">
                <a:solidFill>
                  <a:schemeClr val="bg1"/>
                </a:solidFill>
                <a:latin typeface="DM Sans" pitchFamily="2" charset="0"/>
              </a:rPr>
              <a:t>Assumption 1</a:t>
            </a:r>
          </a:p>
          <a:p>
            <a:pPr>
              <a:spcBef>
                <a:spcPts val="0"/>
              </a:spcBef>
            </a:pPr>
            <a:endParaRPr lang="en-GB" sz="1200" dirty="0">
              <a:solidFill>
                <a:schemeClr val="bg1"/>
              </a:solidFill>
              <a:latin typeface="DM Sans" pitchFamily="2" charset="0"/>
            </a:endParaRPr>
          </a:p>
          <a:p>
            <a:pPr marL="171450" indent="-171450">
              <a:spcBef>
                <a:spcPts val="0"/>
              </a:spcBef>
              <a:buFont typeface="Arial" panose="020B0604020202020204" pitchFamily="34" charset="0"/>
              <a:buChar char="•"/>
            </a:pPr>
            <a:r>
              <a:rPr lang="en-GB" sz="1200" dirty="0">
                <a:solidFill>
                  <a:schemeClr val="bg1"/>
                </a:solidFill>
                <a:latin typeface="DM Sans" pitchFamily="2" charset="0"/>
              </a:rPr>
              <a:t>Assumption 2</a:t>
            </a:r>
          </a:p>
          <a:p>
            <a:pPr>
              <a:spcBef>
                <a:spcPts val="0"/>
              </a:spcBef>
            </a:pPr>
            <a:endParaRPr lang="en-GB" sz="1200" dirty="0">
              <a:solidFill>
                <a:schemeClr val="bg1"/>
              </a:solidFill>
              <a:latin typeface="DM Sans" pitchFamily="2" charset="0"/>
            </a:endParaRPr>
          </a:p>
          <a:p>
            <a:pPr marL="171450" indent="-171450">
              <a:spcBef>
                <a:spcPts val="0"/>
              </a:spcBef>
              <a:buFont typeface="Arial" panose="020B0604020202020204" pitchFamily="34" charset="0"/>
              <a:buChar char="•"/>
            </a:pPr>
            <a:r>
              <a:rPr lang="en-GB" sz="1200" dirty="0">
                <a:solidFill>
                  <a:schemeClr val="bg1"/>
                </a:solidFill>
                <a:latin typeface="DM Sans" pitchFamily="2" charset="0"/>
              </a:rPr>
              <a:t>Assumption 3</a:t>
            </a:r>
          </a:p>
        </p:txBody>
      </p:sp>
      <p:graphicFrame>
        <p:nvGraphicFramePr>
          <p:cNvPr id="6" name="Content Placeholder 14">
            <a:extLst>
              <a:ext uri="{FF2B5EF4-FFF2-40B4-BE49-F238E27FC236}">
                <a16:creationId xmlns:a16="http://schemas.microsoft.com/office/drawing/2014/main" id="{D7D7CD2E-E65F-C6C9-7C48-EFAA21366889}"/>
              </a:ext>
            </a:extLst>
          </p:cNvPr>
          <p:cNvGraphicFramePr>
            <a:graphicFrameLocks/>
          </p:cNvGraphicFramePr>
          <p:nvPr userDrawn="1">
            <p:extLst>
              <p:ext uri="{D42A27DB-BD31-4B8C-83A1-F6EECF244321}">
                <p14:modId xmlns:p14="http://schemas.microsoft.com/office/powerpoint/2010/main" val="749160619"/>
              </p:ext>
            </p:extLst>
          </p:nvPr>
        </p:nvGraphicFramePr>
        <p:xfrm>
          <a:off x="996209" y="1717971"/>
          <a:ext cx="5099791" cy="3495867"/>
        </p:xfrm>
        <a:graphic>
          <a:graphicData uri="http://schemas.openxmlformats.org/drawingml/2006/table">
            <a:tbl>
              <a:tblPr firstRow="1" bandRow="1">
                <a:tableStyleId>{2D5ABB26-0587-4C30-8999-92F81FD0307C}</a:tableStyleId>
              </a:tblPr>
              <a:tblGrid>
                <a:gridCol w="3531534">
                  <a:extLst>
                    <a:ext uri="{9D8B030D-6E8A-4147-A177-3AD203B41FA5}">
                      <a16:colId xmlns:a16="http://schemas.microsoft.com/office/drawing/2014/main" val="20000"/>
                    </a:ext>
                  </a:extLst>
                </a:gridCol>
                <a:gridCol w="1568257">
                  <a:extLst>
                    <a:ext uri="{9D8B030D-6E8A-4147-A177-3AD203B41FA5}">
                      <a16:colId xmlns:a16="http://schemas.microsoft.com/office/drawing/2014/main" val="20004"/>
                    </a:ext>
                  </a:extLst>
                </a:gridCol>
              </a:tblGrid>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lumMod val="95000"/>
                            </a:schemeClr>
                          </a:solidFill>
                          <a:latin typeface="DM Sans" pitchFamily="2" charset="0"/>
                        </a:rPr>
                        <a:t>All amounts exclusive of VAT</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solidFill>
                            <a:schemeClr val="bg1">
                              <a:lumMod val="95000"/>
                            </a:schemeClr>
                          </a:solidFill>
                          <a:latin typeface="DM Sans" pitchFamily="2" charset="0"/>
                        </a:rPr>
                        <a:t>FY 2023</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3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6847228"/>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lumMod val="95000"/>
                            </a:schemeClr>
                          </a:solidFill>
                          <a:latin typeface="DM Sans" pitchFamily="2" charset="0"/>
                        </a:rPr>
                        <a:t>Brief description of the service</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solidFill>
                            <a:schemeClr val="bg1">
                              <a:lumMod val="95000"/>
                            </a:schemeClr>
                          </a:solidFill>
                          <a:latin typeface="DM Sans" pitchFamily="2" charset="0"/>
                        </a:rPr>
                        <a:t>£XX,XXX</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918850"/>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172173"/>
                  </a:ext>
                </a:extLst>
              </a:tr>
              <a:tr h="765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baseline="0" dirty="0">
                          <a:solidFill>
                            <a:schemeClr val="bg1">
                              <a:lumMod val="95000"/>
                            </a:schemeClr>
                          </a:solidFill>
                          <a:latin typeface="DM Sans" pitchFamily="2" charset="0"/>
                        </a:rPr>
                        <a:t>Note this is based on the Group being Medium Sized and thus all subsidiaries (listed below) requiring our services:</a:t>
                      </a:r>
                    </a:p>
                  </a:txBody>
                  <a:tcPr marL="0" marR="0">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a:endParaRPr lang="en-GB" sz="1200" dirty="0">
                        <a:solidFill>
                          <a:schemeClr val="bg1">
                            <a:lumMod val="95000"/>
                          </a:schemeClr>
                        </a:solidFill>
                        <a:latin typeface="DM Sans" pitchFamily="2" charset="0"/>
                      </a:endParaRPr>
                    </a:p>
                  </a:txBody>
                  <a:tcPr marL="0" marR="0" anchor="ctr">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13687"/>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bg1">
                              <a:lumMod val="95000"/>
                            </a:schemeClr>
                          </a:solidFill>
                          <a:latin typeface="DM Sans" pitchFamily="2" charset="0"/>
                        </a:rPr>
                        <a:t>Company 1</a:t>
                      </a:r>
                    </a:p>
                  </a:txBody>
                  <a:tcPr marL="0" marR="0" anchor="ctr">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r"/>
                      <a:endParaRPr lang="en-GB" sz="1200" dirty="0">
                        <a:solidFill>
                          <a:schemeClr val="bg1">
                            <a:lumMod val="95000"/>
                          </a:schemeClr>
                        </a:solidFill>
                        <a:latin typeface="DM Sans" pitchFamily="2" charset="0"/>
                      </a:endParaRPr>
                    </a:p>
                  </a:txBody>
                  <a:tcPr marL="0" marR="0">
                    <a:lnL>
                      <a:noFill/>
                    </a:lnL>
                    <a:lnR>
                      <a:noFill/>
                    </a:lnR>
                    <a:lnT w="28575" cap="flat" cmpd="sng" algn="ctr">
                      <a:solidFill>
                        <a:srgbClr val="FFC7D1"/>
                      </a:solidFill>
                      <a:prstDash val="solid"/>
                      <a:round/>
                      <a:headEnd type="none" w="med" len="med"/>
                      <a:tailEnd type="none" w="med" len="med"/>
                    </a:lnT>
                    <a:lnB w="28575" cap="flat" cmpd="sng" algn="ctr">
                      <a:solidFill>
                        <a:srgbClr val="FFC7D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286941"/>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bg1">
                              <a:lumMod val="95000"/>
                            </a:schemeClr>
                          </a:solidFill>
                          <a:latin typeface="DM Sans" pitchFamily="2" charset="0"/>
                        </a:rPr>
                        <a:t>Company 2</a:t>
                      </a: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217556"/>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bg1">
                              <a:lumMod val="95000"/>
                            </a:schemeClr>
                          </a:solidFill>
                          <a:latin typeface="DM Sans" pitchFamily="2" charset="0"/>
                        </a:rPr>
                        <a:t>Company 3</a:t>
                      </a: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831201"/>
                  </a:ext>
                </a:extLst>
              </a:tr>
              <a:tr h="336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bg1">
                              <a:lumMod val="95000"/>
                            </a:schemeClr>
                          </a:solidFill>
                          <a:latin typeface="DM Sans" pitchFamily="2" charset="0"/>
                        </a:rPr>
                        <a:t>Company 4</a:t>
                      </a:r>
                      <a:endParaRPr lang="en-GB" sz="1200" b="0" i="1" dirty="0">
                        <a:solidFill>
                          <a:schemeClr val="bg1">
                            <a:lumMod val="95000"/>
                          </a:schemeClr>
                        </a:solidFill>
                        <a:latin typeface="DM Sans" pitchFamily="2" charset="0"/>
                      </a:endParaRP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dirty="0">
                          <a:solidFill>
                            <a:schemeClr val="bg1">
                              <a:lumMod val="95000"/>
                            </a:schemeClr>
                          </a:solidFill>
                          <a:latin typeface="DM Sans" pitchFamily="2" charset="0"/>
                        </a:rPr>
                        <a:t> </a:t>
                      </a:r>
                    </a:p>
                  </a:txBody>
                  <a:tcPr marL="0" marR="0" anchor="ctr">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770867"/>
                  </a:ext>
                </a:extLst>
              </a:tr>
            </a:tbl>
          </a:graphicData>
        </a:graphic>
      </p:graphicFrame>
      <p:sp>
        <p:nvSpPr>
          <p:cNvPr id="7" name="TextBox 6">
            <a:extLst>
              <a:ext uri="{FF2B5EF4-FFF2-40B4-BE49-F238E27FC236}">
                <a16:creationId xmlns:a16="http://schemas.microsoft.com/office/drawing/2014/main" id="{34AC120F-3A27-9B90-93DA-ACB8C7839BE6}"/>
              </a:ext>
            </a:extLst>
          </p:cNvPr>
          <p:cNvSpPr txBox="1"/>
          <p:nvPr userDrawn="1"/>
        </p:nvSpPr>
        <p:spPr>
          <a:xfrm>
            <a:off x="401213" y="476753"/>
            <a:ext cx="6566746" cy="523220"/>
          </a:xfrm>
          <a:prstGeom prst="rect">
            <a:avLst/>
          </a:prstGeom>
          <a:noFill/>
        </p:spPr>
        <p:txBody>
          <a:bodyPr wrap="square" rtlCol="0">
            <a:spAutoFit/>
          </a:bodyPr>
          <a:lstStyle/>
          <a:p>
            <a:r>
              <a:rPr lang="en-US" sz="2800" b="1" spc="-50" dirty="0">
                <a:solidFill>
                  <a:schemeClr val="bg1"/>
                </a:solidFill>
                <a:latin typeface="DM Sans Medium" pitchFamily="2" charset="0"/>
              </a:rPr>
              <a:t>Our fee model</a:t>
            </a:r>
            <a:endParaRPr lang="en-US" sz="3000" b="1" spc="-50" dirty="0">
              <a:solidFill>
                <a:schemeClr val="bg1"/>
              </a:solidFill>
              <a:latin typeface="DM Sans Medium" pitchFamily="2" charset="0"/>
            </a:endParaRPr>
          </a:p>
        </p:txBody>
      </p:sp>
    </p:spTree>
    <p:extLst>
      <p:ext uri="{BB962C8B-B14F-4D97-AF65-F5344CB8AC3E}">
        <p14:creationId xmlns:p14="http://schemas.microsoft.com/office/powerpoint/2010/main" val="172807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7329D-6A83-42D5-B93E-B90F378E348E}"/>
              </a:ext>
            </a:extLst>
          </p:cNvPr>
          <p:cNvPicPr>
            <a:picLocks noGrp="1" noRot="1" noChangeAspect="1" noMove="1" noResize="1" noEditPoints="1" noAdjustHandles="1" noChangeArrowheads="1" noChangeShapeType="1" noCrop="1"/>
          </p:cNvPicPr>
          <p:nvPr userDrawn="1"/>
        </p:nvPicPr>
        <p:blipFill>
          <a:blip r:embed="rId2">
            <a:alphaModFix amt="6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98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003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E5051B-5152-445C-8C4A-6EBBFFFE7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79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1" r:id="rId4"/>
    <p:sldLayoutId id="2147483665" r:id="rId5"/>
    <p:sldLayoutId id="2147483664" r:id="rId6"/>
    <p:sldLayoutId id="2147483669" r:id="rId7"/>
    <p:sldLayoutId id="2147483662" r:id="rId8"/>
    <p:sldLayoutId id="2147483670" r:id="rId9"/>
    <p:sldLayoutId id="2147483668" r:id="rId10"/>
    <p:sldLayoutId id="2147483672"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1200" kern="1200">
          <a:solidFill>
            <a:schemeClr val="bg1"/>
          </a:solidFill>
          <a:latin typeface="DM Sans" pitchFamily="2"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DM Sans" pitchFamily="2"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DM Sans" pitchFamily="2"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DM Sans" pitchFamily="2"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B04E3D7-0C93-B12D-D5E6-62283F2B1E97}"/>
              </a:ext>
            </a:extLst>
          </p:cNvPr>
          <p:cNvPicPr>
            <a:picLocks noChangeAspect="1"/>
          </p:cNvPicPr>
          <p:nvPr userDrawn="1"/>
        </p:nvPicPr>
        <p:blipFill>
          <a:blip r:embed="rId4">
            <a:alphaModFix amt="75000"/>
          </a:blip>
          <a:stretch>
            <a:fillRect/>
          </a:stretch>
        </p:blipFill>
        <p:spPr>
          <a:xfrm>
            <a:off x="-23151" y="-23150"/>
            <a:ext cx="12303889" cy="6908696"/>
          </a:xfrm>
          <a:prstGeom prst="rect">
            <a:avLst/>
          </a:prstGeom>
        </p:spPr>
      </p:pic>
      <p:pic>
        <p:nvPicPr>
          <p:cNvPr id="6" name="Picture 5" descr="Logo&#10;&#10;Description automatically generated">
            <a:extLst>
              <a:ext uri="{FF2B5EF4-FFF2-40B4-BE49-F238E27FC236}">
                <a16:creationId xmlns:a16="http://schemas.microsoft.com/office/drawing/2014/main" id="{3E8DDE30-6B9B-89E7-1418-EBF9746794C6}"/>
              </a:ext>
            </a:extLst>
          </p:cNvPr>
          <p:cNvPicPr>
            <a:picLocks noChangeAspect="1"/>
          </p:cNvPicPr>
          <p:nvPr userDrawn="1"/>
        </p:nvPicPr>
        <p:blipFill>
          <a:blip r:embed="rId5"/>
          <a:stretch>
            <a:fillRect/>
          </a:stretch>
        </p:blipFill>
        <p:spPr>
          <a:xfrm>
            <a:off x="495300" y="6173353"/>
            <a:ext cx="1385456" cy="215516"/>
          </a:xfrm>
          <a:prstGeom prst="rect">
            <a:avLst/>
          </a:prstGeom>
        </p:spPr>
      </p:pic>
    </p:spTree>
    <p:extLst>
      <p:ext uri="{BB962C8B-B14F-4D97-AF65-F5344CB8AC3E}">
        <p14:creationId xmlns:p14="http://schemas.microsoft.com/office/powerpoint/2010/main" val="1535317423"/>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AAA52C5-FF75-DC28-2F2D-7103F14E9687}"/>
              </a:ext>
            </a:extLst>
          </p:cNvPr>
          <p:cNvPicPr>
            <a:picLocks noChangeAspect="1"/>
          </p:cNvPicPr>
          <p:nvPr userDrawn="1"/>
        </p:nvPicPr>
        <p:blipFill>
          <a:blip r:embed="rId5">
            <a:alphaModFix amt="75000"/>
          </a:blip>
          <a:stretch>
            <a:fillRect/>
          </a:stretch>
        </p:blipFill>
        <p:spPr>
          <a:xfrm>
            <a:off x="-23151" y="-23150"/>
            <a:ext cx="12303889" cy="6908696"/>
          </a:xfrm>
          <a:prstGeom prst="rect">
            <a:avLst/>
          </a:prstGeom>
        </p:spPr>
      </p:pic>
      <p:pic>
        <p:nvPicPr>
          <p:cNvPr id="3" name="Picture 2" descr="A red curved road with white lines on it&#10;&#10;Description automatically generated">
            <a:extLst>
              <a:ext uri="{FF2B5EF4-FFF2-40B4-BE49-F238E27FC236}">
                <a16:creationId xmlns:a16="http://schemas.microsoft.com/office/drawing/2014/main" id="{5EE80AE7-4BFC-32E1-6C27-2ECE3041D5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0679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EDE9E0-C52E-F253-FADE-8BC4706FF83D}"/>
              </a:ext>
            </a:extLst>
          </p:cNvPr>
          <p:cNvPicPr>
            <a:picLocks noChangeAspect="1"/>
          </p:cNvPicPr>
          <p:nvPr userDrawn="1"/>
        </p:nvPicPr>
        <p:blipFill>
          <a:blip r:embed="rId3"/>
          <a:srcRect/>
          <a:stretch/>
        </p:blipFill>
        <p:spPr>
          <a:xfrm>
            <a:off x="1" y="1"/>
            <a:ext cx="12188821" cy="6859785"/>
          </a:xfrm>
          <a:prstGeom prst="rect">
            <a:avLst/>
          </a:prstGeom>
        </p:spPr>
      </p:pic>
    </p:spTree>
    <p:extLst>
      <p:ext uri="{BB962C8B-B14F-4D97-AF65-F5344CB8AC3E}">
        <p14:creationId xmlns:p14="http://schemas.microsoft.com/office/powerpoint/2010/main" val="253277037"/>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D46561F8-133A-DE29-9CC8-0A3A548FDE41}"/>
              </a:ext>
            </a:extLst>
          </p:cNvPr>
          <p:cNvPicPr>
            <a:picLocks noChangeAspect="1"/>
          </p:cNvPicPr>
          <p:nvPr userDrawn="1"/>
        </p:nvPicPr>
        <p:blipFill>
          <a:blip r:embed="rId5">
            <a:alphaModFix amt="75000"/>
          </a:blip>
          <a:stretch>
            <a:fillRect/>
          </a:stretch>
        </p:blipFill>
        <p:spPr>
          <a:xfrm>
            <a:off x="-23151" y="-23150"/>
            <a:ext cx="12303889" cy="6908696"/>
          </a:xfrm>
          <a:prstGeom prst="rect">
            <a:avLst/>
          </a:prstGeom>
        </p:spPr>
      </p:pic>
    </p:spTree>
    <p:extLst>
      <p:ext uri="{BB962C8B-B14F-4D97-AF65-F5344CB8AC3E}">
        <p14:creationId xmlns:p14="http://schemas.microsoft.com/office/powerpoint/2010/main" val="471804454"/>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slideLayout" Target="../slideLayouts/slideLayout10.xml"/><Relationship Id="rId4" Type="http://schemas.openxmlformats.org/officeDocument/2006/relationships/video" Target="../media/media2.mp4"/></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Client%20Relationship%20Document_Introduction%20Example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C512-7615-FF27-C59C-8E746044371B}"/>
              </a:ext>
            </a:extLst>
          </p:cNvPr>
          <p:cNvSpPr>
            <a:spLocks noGrp="1"/>
          </p:cNvSpPr>
          <p:nvPr>
            <p:ph type="ctrTitle" idx="4294967295"/>
          </p:nvPr>
        </p:nvSpPr>
        <p:spPr>
          <a:xfrm>
            <a:off x="354564" y="390493"/>
            <a:ext cx="9158288" cy="962025"/>
          </a:xfrm>
          <a:prstGeom prst="rect">
            <a:avLst/>
          </a:prstGeom>
        </p:spPr>
        <p:txBody>
          <a:bodyPr>
            <a:normAutofit/>
          </a:bodyPr>
          <a:lstStyle/>
          <a:p>
            <a:r>
              <a:rPr lang="en-US" sz="2800" b="1" dirty="0">
                <a:solidFill>
                  <a:schemeClr val="bg1"/>
                </a:solidFill>
                <a:latin typeface="DM Sans" pitchFamily="2" charset="0"/>
              </a:rPr>
              <a:t>Document instructions</a:t>
            </a:r>
            <a:endParaRPr lang="en-GB" sz="2800" b="1" dirty="0">
              <a:solidFill>
                <a:schemeClr val="bg1"/>
              </a:solidFill>
              <a:latin typeface="DM Sans" pitchFamily="2" charset="0"/>
            </a:endParaRPr>
          </a:p>
        </p:txBody>
      </p:sp>
      <p:sp>
        <p:nvSpPr>
          <p:cNvPr id="3" name="Subtitle 2">
            <a:extLst>
              <a:ext uri="{FF2B5EF4-FFF2-40B4-BE49-F238E27FC236}">
                <a16:creationId xmlns:a16="http://schemas.microsoft.com/office/drawing/2014/main" id="{66E1C63A-412E-882E-780D-B3A940388078}"/>
              </a:ext>
            </a:extLst>
          </p:cNvPr>
          <p:cNvSpPr>
            <a:spLocks noGrp="1"/>
          </p:cNvSpPr>
          <p:nvPr>
            <p:ph type="subTitle" idx="4294967295"/>
          </p:nvPr>
        </p:nvSpPr>
        <p:spPr>
          <a:xfrm>
            <a:off x="429207" y="1940346"/>
            <a:ext cx="4739951" cy="438958"/>
          </a:xfrm>
          <a:prstGeom prst="rect">
            <a:avLst/>
          </a:prstGeom>
        </p:spPr>
        <p:txBody>
          <a:bodyPr>
            <a:normAutofit/>
          </a:bodyPr>
          <a:lstStyle/>
          <a:p>
            <a:pPr marL="0" indent="0">
              <a:buNone/>
            </a:pPr>
            <a:r>
              <a:rPr lang="en-US" sz="1800" dirty="0">
                <a:solidFill>
                  <a:schemeClr val="bg1"/>
                </a:solidFill>
                <a:latin typeface="DM Sans" pitchFamily="2" charset="0"/>
              </a:rPr>
              <a:t>How to add a headshot:</a:t>
            </a:r>
            <a:endParaRPr lang="en-GB" sz="1800" dirty="0">
              <a:solidFill>
                <a:schemeClr val="bg1"/>
              </a:solidFill>
              <a:latin typeface="DM Sans" pitchFamily="2" charset="0"/>
            </a:endParaRPr>
          </a:p>
        </p:txBody>
      </p:sp>
      <p:pic>
        <p:nvPicPr>
          <p:cNvPr id="4" name="Untitled design (1)">
            <a:hlinkClick r:id="" action="ppaction://media"/>
            <a:extLst>
              <a:ext uri="{FF2B5EF4-FFF2-40B4-BE49-F238E27FC236}">
                <a16:creationId xmlns:a16="http://schemas.microsoft.com/office/drawing/2014/main" id="{44A69D64-ED8C-8561-DE89-3D130655EE1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8340" y="2379304"/>
            <a:ext cx="5222149" cy="2937459"/>
          </a:xfrm>
          <a:prstGeom prst="rect">
            <a:avLst/>
          </a:prstGeom>
        </p:spPr>
      </p:pic>
      <p:sp>
        <p:nvSpPr>
          <p:cNvPr id="5" name="Subtitle 2">
            <a:extLst>
              <a:ext uri="{FF2B5EF4-FFF2-40B4-BE49-F238E27FC236}">
                <a16:creationId xmlns:a16="http://schemas.microsoft.com/office/drawing/2014/main" id="{A9C5C21A-4518-C6C1-191D-88905CD83C0B}"/>
              </a:ext>
            </a:extLst>
          </p:cNvPr>
          <p:cNvSpPr txBox="1">
            <a:spLocks/>
          </p:cNvSpPr>
          <p:nvPr/>
        </p:nvSpPr>
        <p:spPr>
          <a:xfrm>
            <a:off x="6058678" y="1940346"/>
            <a:ext cx="4739951" cy="4389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latin typeface="DM Sans" pitchFamily="2" charset="0"/>
              </a:rPr>
              <a:t>How to add a bio:</a:t>
            </a:r>
            <a:endParaRPr lang="en-GB" sz="1800" dirty="0">
              <a:solidFill>
                <a:schemeClr val="bg1"/>
              </a:solidFill>
              <a:latin typeface="DM Sans" pitchFamily="2" charset="0"/>
            </a:endParaRPr>
          </a:p>
        </p:txBody>
      </p:sp>
      <p:pic>
        <p:nvPicPr>
          <p:cNvPr id="8" name="Untitled design (2)">
            <a:hlinkClick r:id="" action="ppaction://media"/>
            <a:extLst>
              <a:ext uri="{FF2B5EF4-FFF2-40B4-BE49-F238E27FC236}">
                <a16:creationId xmlns:a16="http://schemas.microsoft.com/office/drawing/2014/main" id="{0ED24F80-CED5-CB90-F767-143BC0194837}"/>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120433" y="2360368"/>
            <a:ext cx="5349293" cy="3008977"/>
          </a:xfrm>
          <a:prstGeom prst="rect">
            <a:avLst/>
          </a:prstGeom>
        </p:spPr>
      </p:pic>
    </p:spTree>
    <p:extLst>
      <p:ext uri="{BB962C8B-B14F-4D97-AF65-F5344CB8AC3E}">
        <p14:creationId xmlns:p14="http://schemas.microsoft.com/office/powerpoint/2010/main" val="41806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3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0015D-883D-C65B-654E-E73261AE9BF4}"/>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B9679A7B-37C4-8E7B-1E0E-2F6D1F5617B0}"/>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73F63E53-ECE8-50AD-430D-2129C2AF9396}"/>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1A3410E4-F8AA-6090-931B-557DBC019732}"/>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7B47A86B-2E46-8841-40C2-C2CBDBC78A43}"/>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AE00ECFA-4F44-3F3C-10DF-7FAF7891633D}"/>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A2D2CA2E-95BE-16FF-C76A-94D736B80B9D}"/>
              </a:ext>
            </a:extLst>
          </p:cNvPr>
          <p:cNvSpPr>
            <a:spLocks noGrp="1"/>
          </p:cNvSpPr>
          <p:nvPr>
            <p:ph type="body" sz="quarter" idx="16"/>
          </p:nvPr>
        </p:nvSpPr>
        <p:spPr/>
        <p:txBody>
          <a:bodyPr/>
          <a:lstStyle/>
          <a:p>
            <a:endParaRPr lang="en-GB"/>
          </a:p>
        </p:txBody>
      </p:sp>
      <p:sp>
        <p:nvSpPr>
          <p:cNvPr id="9" name="Text Placeholder 8">
            <a:extLst>
              <a:ext uri="{FF2B5EF4-FFF2-40B4-BE49-F238E27FC236}">
                <a16:creationId xmlns:a16="http://schemas.microsoft.com/office/drawing/2014/main" id="{E16EFD48-4FA3-C5A2-13F8-D01CD7CEE071}"/>
              </a:ext>
            </a:extLst>
          </p:cNvPr>
          <p:cNvSpPr>
            <a:spLocks noGrp="1"/>
          </p:cNvSpPr>
          <p:nvPr>
            <p:ph type="body" sz="quarter" idx="17"/>
          </p:nvPr>
        </p:nvSpPr>
        <p:spPr/>
        <p:txBody>
          <a:bodyPr/>
          <a:lstStyle/>
          <a:p>
            <a:endParaRPr lang="en-GB"/>
          </a:p>
        </p:txBody>
      </p:sp>
      <p:sp>
        <p:nvSpPr>
          <p:cNvPr id="10" name="Text Placeholder 9">
            <a:extLst>
              <a:ext uri="{FF2B5EF4-FFF2-40B4-BE49-F238E27FC236}">
                <a16:creationId xmlns:a16="http://schemas.microsoft.com/office/drawing/2014/main" id="{0A3D656D-653B-22D0-421D-412F130B742C}"/>
              </a:ext>
            </a:extLst>
          </p:cNvPr>
          <p:cNvSpPr>
            <a:spLocks noGrp="1"/>
          </p:cNvSpPr>
          <p:nvPr>
            <p:ph type="body" sz="quarter" idx="18"/>
          </p:nvPr>
        </p:nvSpPr>
        <p:spPr/>
        <p:txBody>
          <a:bodyPr/>
          <a:lstStyle/>
          <a:p>
            <a:endParaRPr lang="en-GB"/>
          </a:p>
        </p:txBody>
      </p:sp>
      <p:sp>
        <p:nvSpPr>
          <p:cNvPr id="11" name="Text Placeholder 10">
            <a:extLst>
              <a:ext uri="{FF2B5EF4-FFF2-40B4-BE49-F238E27FC236}">
                <a16:creationId xmlns:a16="http://schemas.microsoft.com/office/drawing/2014/main" id="{A9787AB0-397E-EB16-4B1F-20C494D98226}"/>
              </a:ext>
            </a:extLst>
          </p:cNvPr>
          <p:cNvSpPr>
            <a:spLocks noGrp="1"/>
          </p:cNvSpPr>
          <p:nvPr>
            <p:ph type="body" sz="quarter" idx="19"/>
          </p:nvPr>
        </p:nvSpPr>
        <p:spPr/>
        <p:txBody>
          <a:bodyPr/>
          <a:lstStyle/>
          <a:p>
            <a:endParaRPr lang="en-GB"/>
          </a:p>
        </p:txBody>
      </p:sp>
      <p:sp>
        <p:nvSpPr>
          <p:cNvPr id="12" name="Text Placeholder 11">
            <a:extLst>
              <a:ext uri="{FF2B5EF4-FFF2-40B4-BE49-F238E27FC236}">
                <a16:creationId xmlns:a16="http://schemas.microsoft.com/office/drawing/2014/main" id="{8061511F-A707-55EA-C5AB-4CABC17B9045}"/>
              </a:ext>
            </a:extLst>
          </p:cNvPr>
          <p:cNvSpPr>
            <a:spLocks noGrp="1"/>
          </p:cNvSpPr>
          <p:nvPr>
            <p:ph type="body" sz="quarter" idx="20"/>
          </p:nvPr>
        </p:nvSpPr>
        <p:spPr/>
        <p:txBody>
          <a:bodyPr/>
          <a:lstStyle/>
          <a:p>
            <a:endParaRPr lang="en-GB"/>
          </a:p>
        </p:txBody>
      </p:sp>
    </p:spTree>
    <p:extLst>
      <p:ext uri="{BB962C8B-B14F-4D97-AF65-F5344CB8AC3E}">
        <p14:creationId xmlns:p14="http://schemas.microsoft.com/office/powerpoint/2010/main" val="4272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2473E-405A-342B-5A1F-89378D5B469C}"/>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9A77D3CB-89BD-BB5B-35D7-A7D511C82EB2}"/>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3CB5A942-0DA1-3240-5D6C-956B9687B940}"/>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31261769-064A-84BE-EB45-9D9CBD24CEEC}"/>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538BCF0C-B306-EEF6-1765-728FE63CADE5}"/>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E723C24A-D506-9737-F1F1-91E94A95F8C6}"/>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200ECA64-2C67-1975-F91F-3F54ECEA6237}"/>
              </a:ext>
            </a:extLst>
          </p:cNvPr>
          <p:cNvSpPr>
            <a:spLocks noGrp="1"/>
          </p:cNvSpPr>
          <p:nvPr>
            <p:ph type="body" sz="quarter" idx="16"/>
          </p:nvPr>
        </p:nvSpPr>
        <p:spPr/>
        <p:txBody>
          <a:bodyPr/>
          <a:lstStyle/>
          <a:p>
            <a:endParaRPr lang="en-GB"/>
          </a:p>
        </p:txBody>
      </p:sp>
      <p:sp>
        <p:nvSpPr>
          <p:cNvPr id="9" name="Text Placeholder 8">
            <a:extLst>
              <a:ext uri="{FF2B5EF4-FFF2-40B4-BE49-F238E27FC236}">
                <a16:creationId xmlns:a16="http://schemas.microsoft.com/office/drawing/2014/main" id="{F724E23B-C3F9-02F6-DDE3-92EC14E4D49C}"/>
              </a:ext>
            </a:extLst>
          </p:cNvPr>
          <p:cNvSpPr>
            <a:spLocks noGrp="1"/>
          </p:cNvSpPr>
          <p:nvPr>
            <p:ph type="body" sz="quarter" idx="17"/>
          </p:nvPr>
        </p:nvSpPr>
        <p:spPr/>
        <p:txBody>
          <a:bodyPr/>
          <a:lstStyle/>
          <a:p>
            <a:endParaRPr lang="en-GB"/>
          </a:p>
        </p:txBody>
      </p:sp>
      <p:sp>
        <p:nvSpPr>
          <p:cNvPr id="10" name="Text Placeholder 9">
            <a:extLst>
              <a:ext uri="{FF2B5EF4-FFF2-40B4-BE49-F238E27FC236}">
                <a16:creationId xmlns:a16="http://schemas.microsoft.com/office/drawing/2014/main" id="{51B50523-91A0-E4DB-D84E-3E117EDC5BCE}"/>
              </a:ext>
            </a:extLst>
          </p:cNvPr>
          <p:cNvSpPr>
            <a:spLocks noGrp="1"/>
          </p:cNvSpPr>
          <p:nvPr>
            <p:ph type="body" sz="quarter" idx="18"/>
          </p:nvPr>
        </p:nvSpPr>
        <p:spPr/>
        <p:txBody>
          <a:bodyPr/>
          <a:lstStyle/>
          <a:p>
            <a:endParaRPr lang="en-GB"/>
          </a:p>
        </p:txBody>
      </p:sp>
      <p:sp>
        <p:nvSpPr>
          <p:cNvPr id="11" name="Text Placeholder 10">
            <a:extLst>
              <a:ext uri="{FF2B5EF4-FFF2-40B4-BE49-F238E27FC236}">
                <a16:creationId xmlns:a16="http://schemas.microsoft.com/office/drawing/2014/main" id="{186AB2D1-457B-97C0-F9CC-1D5291188496}"/>
              </a:ext>
            </a:extLst>
          </p:cNvPr>
          <p:cNvSpPr>
            <a:spLocks noGrp="1"/>
          </p:cNvSpPr>
          <p:nvPr>
            <p:ph type="body" sz="quarter" idx="19"/>
          </p:nvPr>
        </p:nvSpPr>
        <p:spPr/>
        <p:txBody>
          <a:bodyPr/>
          <a:lstStyle/>
          <a:p>
            <a:endParaRPr lang="en-GB"/>
          </a:p>
        </p:txBody>
      </p:sp>
      <p:sp>
        <p:nvSpPr>
          <p:cNvPr id="12" name="Text Placeholder 11">
            <a:extLst>
              <a:ext uri="{FF2B5EF4-FFF2-40B4-BE49-F238E27FC236}">
                <a16:creationId xmlns:a16="http://schemas.microsoft.com/office/drawing/2014/main" id="{C60F58CA-736E-0827-FED5-B1DFF5885FE9}"/>
              </a:ext>
            </a:extLst>
          </p:cNvPr>
          <p:cNvSpPr>
            <a:spLocks noGrp="1"/>
          </p:cNvSpPr>
          <p:nvPr>
            <p:ph type="body" sz="quarter" idx="20"/>
          </p:nvPr>
        </p:nvSpPr>
        <p:spPr/>
        <p:txBody>
          <a:bodyPr/>
          <a:lstStyle/>
          <a:p>
            <a:endParaRPr lang="en-GB"/>
          </a:p>
        </p:txBody>
      </p:sp>
      <p:sp>
        <p:nvSpPr>
          <p:cNvPr id="13" name="Text Placeholder 12">
            <a:extLst>
              <a:ext uri="{FF2B5EF4-FFF2-40B4-BE49-F238E27FC236}">
                <a16:creationId xmlns:a16="http://schemas.microsoft.com/office/drawing/2014/main" id="{DFCF0630-BE7E-9E9D-F21F-076F621099BF}"/>
              </a:ext>
            </a:extLst>
          </p:cNvPr>
          <p:cNvSpPr>
            <a:spLocks noGrp="1"/>
          </p:cNvSpPr>
          <p:nvPr>
            <p:ph type="body" sz="quarter" idx="21"/>
          </p:nvPr>
        </p:nvSpPr>
        <p:spPr/>
        <p:txBody>
          <a:bodyPr/>
          <a:lstStyle/>
          <a:p>
            <a:endParaRPr lang="en-GB"/>
          </a:p>
        </p:txBody>
      </p:sp>
      <p:sp>
        <p:nvSpPr>
          <p:cNvPr id="14" name="Text Placeholder 13">
            <a:extLst>
              <a:ext uri="{FF2B5EF4-FFF2-40B4-BE49-F238E27FC236}">
                <a16:creationId xmlns:a16="http://schemas.microsoft.com/office/drawing/2014/main" id="{6D51D2D3-7B92-2AB8-4190-5EDA23E67445}"/>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159737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E752E-7CB7-0548-ECF7-C0CF8716E1CB}"/>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287B5928-2B96-A777-2537-20B3C81D14B7}"/>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C75852E9-8AE6-2A0E-B628-8ADDD9703913}"/>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27E0F9C6-46B6-1D78-CD09-0CA535DB91A7}"/>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26640C35-089F-2446-DDB1-AB6617B49B4D}"/>
              </a:ext>
            </a:extLst>
          </p:cNvPr>
          <p:cNvSpPr>
            <a:spLocks noGrp="1"/>
          </p:cNvSpPr>
          <p:nvPr>
            <p:ph type="body" sz="quarter" idx="18"/>
          </p:nvPr>
        </p:nvSpPr>
        <p:spPr/>
        <p:txBody>
          <a:bodyPr/>
          <a:lstStyle/>
          <a:p>
            <a:endParaRPr lang="en-GB"/>
          </a:p>
        </p:txBody>
      </p:sp>
      <p:sp>
        <p:nvSpPr>
          <p:cNvPr id="7" name="Text Placeholder 6">
            <a:extLst>
              <a:ext uri="{FF2B5EF4-FFF2-40B4-BE49-F238E27FC236}">
                <a16:creationId xmlns:a16="http://schemas.microsoft.com/office/drawing/2014/main" id="{2D2B8DE4-E789-396A-3A99-C87D4DB47C66}"/>
              </a:ext>
            </a:extLst>
          </p:cNvPr>
          <p:cNvSpPr>
            <a:spLocks noGrp="1"/>
          </p:cNvSpPr>
          <p:nvPr>
            <p:ph type="body" sz="quarter" idx="19"/>
          </p:nvPr>
        </p:nvSpPr>
        <p:spPr/>
        <p:txBody>
          <a:bodyPr/>
          <a:lstStyle/>
          <a:p>
            <a:endParaRPr lang="en-GB"/>
          </a:p>
        </p:txBody>
      </p:sp>
      <p:sp>
        <p:nvSpPr>
          <p:cNvPr id="8" name="Text Placeholder 7">
            <a:extLst>
              <a:ext uri="{FF2B5EF4-FFF2-40B4-BE49-F238E27FC236}">
                <a16:creationId xmlns:a16="http://schemas.microsoft.com/office/drawing/2014/main" id="{BDD44251-D406-4E4B-ABD4-EB6B27D8C992}"/>
              </a:ext>
            </a:extLst>
          </p:cNvPr>
          <p:cNvSpPr>
            <a:spLocks noGrp="1"/>
          </p:cNvSpPr>
          <p:nvPr>
            <p:ph type="body" sz="quarter" idx="22"/>
          </p:nvPr>
        </p:nvSpPr>
        <p:spPr/>
        <p:txBody>
          <a:bodyPr/>
          <a:lstStyle/>
          <a:p>
            <a:endParaRPr lang="en-GB"/>
          </a:p>
        </p:txBody>
      </p:sp>
      <p:sp>
        <p:nvSpPr>
          <p:cNvPr id="9" name="Text Placeholder 8">
            <a:extLst>
              <a:ext uri="{FF2B5EF4-FFF2-40B4-BE49-F238E27FC236}">
                <a16:creationId xmlns:a16="http://schemas.microsoft.com/office/drawing/2014/main" id="{2AC9EF30-CFD9-4E7C-0C36-961C59A5D89C}"/>
              </a:ext>
            </a:extLst>
          </p:cNvPr>
          <p:cNvSpPr>
            <a:spLocks noGrp="1"/>
          </p:cNvSpPr>
          <p:nvPr>
            <p:ph type="body" sz="quarter" idx="23"/>
          </p:nvPr>
        </p:nvSpPr>
        <p:spPr/>
        <p:txBody>
          <a:bodyPr/>
          <a:lstStyle/>
          <a:p>
            <a:endParaRPr lang="en-GB"/>
          </a:p>
        </p:txBody>
      </p:sp>
      <p:sp>
        <p:nvSpPr>
          <p:cNvPr id="10" name="Text Placeholder 9">
            <a:extLst>
              <a:ext uri="{FF2B5EF4-FFF2-40B4-BE49-F238E27FC236}">
                <a16:creationId xmlns:a16="http://schemas.microsoft.com/office/drawing/2014/main" id="{88F19009-D485-6C96-BB2F-5372887E5D0F}"/>
              </a:ext>
            </a:extLst>
          </p:cNvPr>
          <p:cNvSpPr>
            <a:spLocks noGrp="1"/>
          </p:cNvSpPr>
          <p:nvPr>
            <p:ph type="body" sz="quarter" idx="26"/>
          </p:nvPr>
        </p:nvSpPr>
        <p:spPr/>
        <p:txBody>
          <a:bodyPr/>
          <a:lstStyle/>
          <a:p>
            <a:endParaRPr lang="en-GB"/>
          </a:p>
        </p:txBody>
      </p:sp>
      <p:sp>
        <p:nvSpPr>
          <p:cNvPr id="11" name="Text Placeholder 10">
            <a:extLst>
              <a:ext uri="{FF2B5EF4-FFF2-40B4-BE49-F238E27FC236}">
                <a16:creationId xmlns:a16="http://schemas.microsoft.com/office/drawing/2014/main" id="{87A9A79C-544F-3726-BE14-BE9F02F54CE7}"/>
              </a:ext>
            </a:extLst>
          </p:cNvPr>
          <p:cNvSpPr>
            <a:spLocks noGrp="1"/>
          </p:cNvSpPr>
          <p:nvPr>
            <p:ph type="body" sz="quarter" idx="27"/>
          </p:nvPr>
        </p:nvSpPr>
        <p:spPr/>
        <p:txBody>
          <a:bodyPr/>
          <a:lstStyle/>
          <a:p>
            <a:endParaRPr lang="en-GB"/>
          </a:p>
        </p:txBody>
      </p:sp>
      <p:sp>
        <p:nvSpPr>
          <p:cNvPr id="12" name="Text Placeholder 11">
            <a:extLst>
              <a:ext uri="{FF2B5EF4-FFF2-40B4-BE49-F238E27FC236}">
                <a16:creationId xmlns:a16="http://schemas.microsoft.com/office/drawing/2014/main" id="{A6CA9FC7-0BBA-ADCA-7219-70421BAE8F81}"/>
              </a:ext>
            </a:extLst>
          </p:cNvPr>
          <p:cNvSpPr>
            <a:spLocks noGrp="1"/>
          </p:cNvSpPr>
          <p:nvPr>
            <p:ph type="body" sz="quarter" idx="30"/>
          </p:nvPr>
        </p:nvSpPr>
        <p:spPr/>
        <p:txBody>
          <a:bodyPr/>
          <a:lstStyle/>
          <a:p>
            <a:endParaRPr lang="en-GB"/>
          </a:p>
        </p:txBody>
      </p:sp>
      <p:sp>
        <p:nvSpPr>
          <p:cNvPr id="13" name="Text Placeholder 12">
            <a:extLst>
              <a:ext uri="{FF2B5EF4-FFF2-40B4-BE49-F238E27FC236}">
                <a16:creationId xmlns:a16="http://schemas.microsoft.com/office/drawing/2014/main" id="{0D6C8B7E-3243-84C2-FECC-33233AD600AC}"/>
              </a:ext>
            </a:extLst>
          </p:cNvPr>
          <p:cNvSpPr>
            <a:spLocks noGrp="1"/>
          </p:cNvSpPr>
          <p:nvPr>
            <p:ph type="body" sz="quarter" idx="31"/>
          </p:nvPr>
        </p:nvSpPr>
        <p:spPr/>
        <p:txBody>
          <a:bodyPr/>
          <a:lstStyle/>
          <a:p>
            <a:endParaRPr lang="en-GB"/>
          </a:p>
        </p:txBody>
      </p:sp>
    </p:spTree>
    <p:extLst>
      <p:ext uri="{BB962C8B-B14F-4D97-AF65-F5344CB8AC3E}">
        <p14:creationId xmlns:p14="http://schemas.microsoft.com/office/powerpoint/2010/main" val="151054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9F19B-615C-8569-7403-EF5F552BF87A}"/>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ACD6F19C-B989-FC85-5081-C8E18CFBA8DD}"/>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5C9C3F30-9C53-DF0E-6484-DF1BEA6A21F1}"/>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A2F4942F-0E94-2802-A1A6-3F0EFE6E9379}"/>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5730B50A-01A1-3E62-C393-91AF93E257DE}"/>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B81ACBB7-D693-2E82-EEB5-0E65753A7BA9}"/>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114297B3-558D-38E0-B550-F72055676525}"/>
              </a:ext>
            </a:extLst>
          </p:cNvPr>
          <p:cNvSpPr>
            <a:spLocks noGrp="1"/>
          </p:cNvSpPr>
          <p:nvPr>
            <p:ph type="body" sz="quarter" idx="18"/>
          </p:nvPr>
        </p:nvSpPr>
        <p:spPr/>
        <p:txBody>
          <a:bodyPr/>
          <a:lstStyle/>
          <a:p>
            <a:endParaRPr lang="en-GB"/>
          </a:p>
        </p:txBody>
      </p:sp>
      <p:sp>
        <p:nvSpPr>
          <p:cNvPr id="9" name="Text Placeholder 8">
            <a:extLst>
              <a:ext uri="{FF2B5EF4-FFF2-40B4-BE49-F238E27FC236}">
                <a16:creationId xmlns:a16="http://schemas.microsoft.com/office/drawing/2014/main" id="{DAA8FEF2-023E-4132-0CE5-56163B91B147}"/>
              </a:ext>
            </a:extLst>
          </p:cNvPr>
          <p:cNvSpPr>
            <a:spLocks noGrp="1"/>
          </p:cNvSpPr>
          <p:nvPr>
            <p:ph type="body" sz="quarter" idx="19"/>
          </p:nvPr>
        </p:nvSpPr>
        <p:spPr/>
        <p:txBody>
          <a:bodyPr/>
          <a:lstStyle/>
          <a:p>
            <a:endParaRPr lang="en-GB"/>
          </a:p>
        </p:txBody>
      </p:sp>
      <p:sp>
        <p:nvSpPr>
          <p:cNvPr id="10" name="Text Placeholder 9">
            <a:extLst>
              <a:ext uri="{FF2B5EF4-FFF2-40B4-BE49-F238E27FC236}">
                <a16:creationId xmlns:a16="http://schemas.microsoft.com/office/drawing/2014/main" id="{53EBF855-A86F-B917-CC4C-2E72DDA9F473}"/>
              </a:ext>
            </a:extLst>
          </p:cNvPr>
          <p:cNvSpPr>
            <a:spLocks noGrp="1"/>
          </p:cNvSpPr>
          <p:nvPr>
            <p:ph type="body" sz="quarter" idx="20"/>
          </p:nvPr>
        </p:nvSpPr>
        <p:spPr/>
        <p:txBody>
          <a:bodyPr/>
          <a:lstStyle/>
          <a:p>
            <a:endParaRPr lang="en-GB"/>
          </a:p>
        </p:txBody>
      </p:sp>
      <p:sp>
        <p:nvSpPr>
          <p:cNvPr id="11" name="Text Placeholder 10">
            <a:extLst>
              <a:ext uri="{FF2B5EF4-FFF2-40B4-BE49-F238E27FC236}">
                <a16:creationId xmlns:a16="http://schemas.microsoft.com/office/drawing/2014/main" id="{AC773CA4-0048-EA24-EFB0-405592330EC7}"/>
              </a:ext>
            </a:extLst>
          </p:cNvPr>
          <p:cNvSpPr>
            <a:spLocks noGrp="1"/>
          </p:cNvSpPr>
          <p:nvPr>
            <p:ph type="body" sz="quarter" idx="21"/>
          </p:nvPr>
        </p:nvSpPr>
        <p:spPr/>
        <p:txBody>
          <a:bodyPr/>
          <a:lstStyle/>
          <a:p>
            <a:endParaRPr lang="en-GB"/>
          </a:p>
        </p:txBody>
      </p:sp>
      <p:sp>
        <p:nvSpPr>
          <p:cNvPr id="12" name="Text Placeholder 11">
            <a:extLst>
              <a:ext uri="{FF2B5EF4-FFF2-40B4-BE49-F238E27FC236}">
                <a16:creationId xmlns:a16="http://schemas.microsoft.com/office/drawing/2014/main" id="{955AEEF3-1D2D-6743-8A47-E86E170338D1}"/>
              </a:ext>
            </a:extLst>
          </p:cNvPr>
          <p:cNvSpPr>
            <a:spLocks noGrp="1"/>
          </p:cNvSpPr>
          <p:nvPr>
            <p:ph type="body" sz="quarter" idx="22"/>
          </p:nvPr>
        </p:nvSpPr>
        <p:spPr/>
        <p:txBody>
          <a:bodyPr/>
          <a:lstStyle/>
          <a:p>
            <a:endParaRPr lang="en-GB"/>
          </a:p>
        </p:txBody>
      </p:sp>
      <p:sp>
        <p:nvSpPr>
          <p:cNvPr id="13" name="Text Placeholder 12">
            <a:extLst>
              <a:ext uri="{FF2B5EF4-FFF2-40B4-BE49-F238E27FC236}">
                <a16:creationId xmlns:a16="http://schemas.microsoft.com/office/drawing/2014/main" id="{6B4CADAE-31ED-4D46-22D0-E6FF060DE0BE}"/>
              </a:ext>
            </a:extLst>
          </p:cNvPr>
          <p:cNvSpPr>
            <a:spLocks noGrp="1"/>
          </p:cNvSpPr>
          <p:nvPr>
            <p:ph type="body" sz="quarter" idx="23"/>
          </p:nvPr>
        </p:nvSpPr>
        <p:spPr/>
        <p:txBody>
          <a:bodyPr/>
          <a:lstStyle/>
          <a:p>
            <a:endParaRPr lang="en-GB"/>
          </a:p>
        </p:txBody>
      </p:sp>
      <p:sp>
        <p:nvSpPr>
          <p:cNvPr id="14" name="Text Placeholder 13">
            <a:extLst>
              <a:ext uri="{FF2B5EF4-FFF2-40B4-BE49-F238E27FC236}">
                <a16:creationId xmlns:a16="http://schemas.microsoft.com/office/drawing/2014/main" id="{DEC98176-641F-013A-CC4B-0B6864D9CB0F}"/>
              </a:ext>
            </a:extLst>
          </p:cNvPr>
          <p:cNvSpPr>
            <a:spLocks noGrp="1"/>
          </p:cNvSpPr>
          <p:nvPr>
            <p:ph type="body" sz="quarter" idx="26"/>
          </p:nvPr>
        </p:nvSpPr>
        <p:spPr/>
        <p:txBody>
          <a:bodyPr/>
          <a:lstStyle/>
          <a:p>
            <a:endParaRPr lang="en-GB"/>
          </a:p>
        </p:txBody>
      </p:sp>
      <p:sp>
        <p:nvSpPr>
          <p:cNvPr id="15" name="Text Placeholder 14">
            <a:extLst>
              <a:ext uri="{FF2B5EF4-FFF2-40B4-BE49-F238E27FC236}">
                <a16:creationId xmlns:a16="http://schemas.microsoft.com/office/drawing/2014/main" id="{A2A8ACFF-2D3E-8768-E9B5-90E76B862DE6}"/>
              </a:ext>
            </a:extLst>
          </p:cNvPr>
          <p:cNvSpPr>
            <a:spLocks noGrp="1"/>
          </p:cNvSpPr>
          <p:nvPr>
            <p:ph type="body" sz="quarter" idx="27"/>
          </p:nvPr>
        </p:nvSpPr>
        <p:spPr/>
        <p:txBody>
          <a:bodyPr/>
          <a:lstStyle/>
          <a:p>
            <a:endParaRPr lang="en-GB"/>
          </a:p>
        </p:txBody>
      </p:sp>
      <p:sp>
        <p:nvSpPr>
          <p:cNvPr id="16" name="Text Placeholder 15">
            <a:extLst>
              <a:ext uri="{FF2B5EF4-FFF2-40B4-BE49-F238E27FC236}">
                <a16:creationId xmlns:a16="http://schemas.microsoft.com/office/drawing/2014/main" id="{BB99578B-4593-28FF-7383-F69EB2194650}"/>
              </a:ext>
            </a:extLst>
          </p:cNvPr>
          <p:cNvSpPr>
            <a:spLocks noGrp="1"/>
          </p:cNvSpPr>
          <p:nvPr>
            <p:ph type="body" sz="quarter" idx="28"/>
          </p:nvPr>
        </p:nvSpPr>
        <p:spPr/>
        <p:txBody>
          <a:bodyPr/>
          <a:lstStyle/>
          <a:p>
            <a:endParaRPr lang="en-GB"/>
          </a:p>
        </p:txBody>
      </p:sp>
      <p:sp>
        <p:nvSpPr>
          <p:cNvPr id="17" name="Text Placeholder 16">
            <a:extLst>
              <a:ext uri="{FF2B5EF4-FFF2-40B4-BE49-F238E27FC236}">
                <a16:creationId xmlns:a16="http://schemas.microsoft.com/office/drawing/2014/main" id="{98C65D21-FDB0-63EE-56A3-7104EE19599A}"/>
              </a:ext>
            </a:extLst>
          </p:cNvPr>
          <p:cNvSpPr>
            <a:spLocks noGrp="1"/>
          </p:cNvSpPr>
          <p:nvPr>
            <p:ph type="body" sz="quarter" idx="29"/>
          </p:nvPr>
        </p:nvSpPr>
        <p:spPr/>
        <p:txBody>
          <a:bodyPr/>
          <a:lstStyle/>
          <a:p>
            <a:endParaRPr lang="en-GB"/>
          </a:p>
        </p:txBody>
      </p:sp>
      <p:sp>
        <p:nvSpPr>
          <p:cNvPr id="18" name="Text Placeholder 17">
            <a:extLst>
              <a:ext uri="{FF2B5EF4-FFF2-40B4-BE49-F238E27FC236}">
                <a16:creationId xmlns:a16="http://schemas.microsoft.com/office/drawing/2014/main" id="{B622193E-FDDD-AFE8-CBAC-0311970C3B76}"/>
              </a:ext>
            </a:extLst>
          </p:cNvPr>
          <p:cNvSpPr>
            <a:spLocks noGrp="1"/>
          </p:cNvSpPr>
          <p:nvPr>
            <p:ph type="body" sz="quarter" idx="30"/>
          </p:nvPr>
        </p:nvSpPr>
        <p:spPr/>
        <p:txBody>
          <a:bodyPr/>
          <a:lstStyle/>
          <a:p>
            <a:endParaRPr lang="en-GB"/>
          </a:p>
        </p:txBody>
      </p:sp>
      <p:sp>
        <p:nvSpPr>
          <p:cNvPr id="19" name="Text Placeholder 18">
            <a:extLst>
              <a:ext uri="{FF2B5EF4-FFF2-40B4-BE49-F238E27FC236}">
                <a16:creationId xmlns:a16="http://schemas.microsoft.com/office/drawing/2014/main" id="{E55246A2-4B3F-A14D-0857-3451EA595577}"/>
              </a:ext>
            </a:extLst>
          </p:cNvPr>
          <p:cNvSpPr>
            <a:spLocks noGrp="1"/>
          </p:cNvSpPr>
          <p:nvPr>
            <p:ph type="body" sz="quarter" idx="31"/>
          </p:nvPr>
        </p:nvSpPr>
        <p:spPr/>
        <p:txBody>
          <a:bodyPr/>
          <a:lstStyle/>
          <a:p>
            <a:endParaRPr lang="en-GB"/>
          </a:p>
        </p:txBody>
      </p:sp>
    </p:spTree>
    <p:extLst>
      <p:ext uri="{BB962C8B-B14F-4D97-AF65-F5344CB8AC3E}">
        <p14:creationId xmlns:p14="http://schemas.microsoft.com/office/powerpoint/2010/main" val="211242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A58F3-E0B9-3F3C-1968-779104CE86D7}"/>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F001CC15-C31D-591A-51E9-5D46F4C41582}"/>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08EC2408-485D-EC16-8A57-68610C3EB89D}"/>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5F14FF80-0585-255C-F540-E91F6F966380}"/>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99C5B4C3-6A8D-8AC3-75B5-2C4C4F39689A}"/>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6FFD8FD6-4A76-7880-5FD4-FCF5C0ED0435}"/>
              </a:ext>
            </a:extLst>
          </p:cNvPr>
          <p:cNvSpPr>
            <a:spLocks noGrp="1"/>
          </p:cNvSpPr>
          <p:nvPr>
            <p:ph type="body" sz="quarter" idx="15"/>
          </p:nvPr>
        </p:nvSpPr>
        <p:spPr/>
        <p:txBody>
          <a:bodyPr/>
          <a:lstStyle/>
          <a:p>
            <a:endParaRPr lang="en-GB"/>
          </a:p>
        </p:txBody>
      </p:sp>
      <p:sp>
        <p:nvSpPr>
          <p:cNvPr id="8" name="Text Placeholder 7">
            <a:extLst>
              <a:ext uri="{FF2B5EF4-FFF2-40B4-BE49-F238E27FC236}">
                <a16:creationId xmlns:a16="http://schemas.microsoft.com/office/drawing/2014/main" id="{79DC1042-5808-B950-ADB2-2AFB6F5C8931}"/>
              </a:ext>
            </a:extLst>
          </p:cNvPr>
          <p:cNvSpPr>
            <a:spLocks noGrp="1"/>
          </p:cNvSpPr>
          <p:nvPr>
            <p:ph type="body" sz="quarter" idx="16"/>
          </p:nvPr>
        </p:nvSpPr>
        <p:spPr/>
        <p:txBody>
          <a:bodyPr/>
          <a:lstStyle/>
          <a:p>
            <a:endParaRPr lang="en-GB"/>
          </a:p>
        </p:txBody>
      </p:sp>
      <p:sp>
        <p:nvSpPr>
          <p:cNvPr id="9" name="Text Placeholder 8">
            <a:extLst>
              <a:ext uri="{FF2B5EF4-FFF2-40B4-BE49-F238E27FC236}">
                <a16:creationId xmlns:a16="http://schemas.microsoft.com/office/drawing/2014/main" id="{1CF3AB72-D718-EB6A-2C90-60E727299080}"/>
              </a:ext>
            </a:extLst>
          </p:cNvPr>
          <p:cNvSpPr>
            <a:spLocks noGrp="1"/>
          </p:cNvSpPr>
          <p:nvPr>
            <p:ph type="body" sz="quarter" idx="17"/>
          </p:nvPr>
        </p:nvSpPr>
        <p:spPr/>
        <p:txBody>
          <a:bodyPr/>
          <a:lstStyle/>
          <a:p>
            <a:endParaRPr lang="en-GB"/>
          </a:p>
        </p:txBody>
      </p:sp>
      <p:sp>
        <p:nvSpPr>
          <p:cNvPr id="10" name="Text Placeholder 9">
            <a:extLst>
              <a:ext uri="{FF2B5EF4-FFF2-40B4-BE49-F238E27FC236}">
                <a16:creationId xmlns:a16="http://schemas.microsoft.com/office/drawing/2014/main" id="{0CDD8496-713C-E83E-BBCA-C31508DBB62F}"/>
              </a:ext>
            </a:extLst>
          </p:cNvPr>
          <p:cNvSpPr>
            <a:spLocks noGrp="1"/>
          </p:cNvSpPr>
          <p:nvPr>
            <p:ph type="body" sz="quarter" idx="18"/>
          </p:nvPr>
        </p:nvSpPr>
        <p:spPr/>
        <p:txBody>
          <a:bodyPr/>
          <a:lstStyle/>
          <a:p>
            <a:endParaRPr lang="en-GB"/>
          </a:p>
        </p:txBody>
      </p:sp>
      <p:sp>
        <p:nvSpPr>
          <p:cNvPr id="11" name="Text Placeholder 10">
            <a:extLst>
              <a:ext uri="{FF2B5EF4-FFF2-40B4-BE49-F238E27FC236}">
                <a16:creationId xmlns:a16="http://schemas.microsoft.com/office/drawing/2014/main" id="{17C64F2E-04ED-CF67-45A2-123BD64F1F6E}"/>
              </a:ext>
            </a:extLst>
          </p:cNvPr>
          <p:cNvSpPr>
            <a:spLocks noGrp="1"/>
          </p:cNvSpPr>
          <p:nvPr>
            <p:ph type="body" sz="quarter" idx="19"/>
          </p:nvPr>
        </p:nvSpPr>
        <p:spPr/>
        <p:txBody>
          <a:bodyPr/>
          <a:lstStyle/>
          <a:p>
            <a:endParaRPr lang="en-GB"/>
          </a:p>
        </p:txBody>
      </p:sp>
      <p:sp>
        <p:nvSpPr>
          <p:cNvPr id="12" name="Text Placeholder 11">
            <a:extLst>
              <a:ext uri="{FF2B5EF4-FFF2-40B4-BE49-F238E27FC236}">
                <a16:creationId xmlns:a16="http://schemas.microsoft.com/office/drawing/2014/main" id="{03283316-CEBD-D7DC-F012-76BE55B0F4F2}"/>
              </a:ext>
            </a:extLst>
          </p:cNvPr>
          <p:cNvSpPr>
            <a:spLocks noGrp="1"/>
          </p:cNvSpPr>
          <p:nvPr>
            <p:ph type="body" sz="quarter" idx="20"/>
          </p:nvPr>
        </p:nvSpPr>
        <p:spPr/>
        <p:txBody>
          <a:bodyPr/>
          <a:lstStyle/>
          <a:p>
            <a:endParaRPr lang="en-GB"/>
          </a:p>
        </p:txBody>
      </p:sp>
      <p:sp>
        <p:nvSpPr>
          <p:cNvPr id="13" name="Text Placeholder 12">
            <a:extLst>
              <a:ext uri="{FF2B5EF4-FFF2-40B4-BE49-F238E27FC236}">
                <a16:creationId xmlns:a16="http://schemas.microsoft.com/office/drawing/2014/main" id="{7007339B-BDD1-614B-5AFA-AC80A02CAE44}"/>
              </a:ext>
            </a:extLst>
          </p:cNvPr>
          <p:cNvSpPr>
            <a:spLocks noGrp="1"/>
          </p:cNvSpPr>
          <p:nvPr>
            <p:ph type="body" sz="quarter" idx="21"/>
          </p:nvPr>
        </p:nvSpPr>
        <p:spPr/>
        <p:txBody>
          <a:bodyPr/>
          <a:lstStyle/>
          <a:p>
            <a:endParaRPr lang="en-GB"/>
          </a:p>
        </p:txBody>
      </p:sp>
      <p:sp>
        <p:nvSpPr>
          <p:cNvPr id="14" name="Text Placeholder 13">
            <a:extLst>
              <a:ext uri="{FF2B5EF4-FFF2-40B4-BE49-F238E27FC236}">
                <a16:creationId xmlns:a16="http://schemas.microsoft.com/office/drawing/2014/main" id="{FEFB6FD6-5EF9-A0F9-36FE-730240551593}"/>
              </a:ext>
            </a:extLst>
          </p:cNvPr>
          <p:cNvSpPr>
            <a:spLocks noGrp="1"/>
          </p:cNvSpPr>
          <p:nvPr>
            <p:ph type="body" sz="quarter" idx="22"/>
          </p:nvPr>
        </p:nvSpPr>
        <p:spPr/>
        <p:txBody>
          <a:bodyPr/>
          <a:lstStyle/>
          <a:p>
            <a:endParaRPr lang="en-GB"/>
          </a:p>
        </p:txBody>
      </p:sp>
      <p:sp>
        <p:nvSpPr>
          <p:cNvPr id="15" name="Text Placeholder 14">
            <a:extLst>
              <a:ext uri="{FF2B5EF4-FFF2-40B4-BE49-F238E27FC236}">
                <a16:creationId xmlns:a16="http://schemas.microsoft.com/office/drawing/2014/main" id="{D98BF502-5F31-7920-2869-E504917DF9B1}"/>
              </a:ext>
            </a:extLst>
          </p:cNvPr>
          <p:cNvSpPr>
            <a:spLocks noGrp="1"/>
          </p:cNvSpPr>
          <p:nvPr>
            <p:ph type="body" sz="quarter" idx="23"/>
          </p:nvPr>
        </p:nvSpPr>
        <p:spPr/>
        <p:txBody>
          <a:bodyPr/>
          <a:lstStyle/>
          <a:p>
            <a:endParaRPr lang="en-GB"/>
          </a:p>
        </p:txBody>
      </p:sp>
      <p:sp>
        <p:nvSpPr>
          <p:cNvPr id="16" name="Text Placeholder 15">
            <a:extLst>
              <a:ext uri="{FF2B5EF4-FFF2-40B4-BE49-F238E27FC236}">
                <a16:creationId xmlns:a16="http://schemas.microsoft.com/office/drawing/2014/main" id="{02154ABC-E470-0512-6930-582386872947}"/>
              </a:ext>
            </a:extLst>
          </p:cNvPr>
          <p:cNvSpPr>
            <a:spLocks noGrp="1"/>
          </p:cNvSpPr>
          <p:nvPr>
            <p:ph type="body" sz="quarter" idx="24"/>
          </p:nvPr>
        </p:nvSpPr>
        <p:spPr/>
        <p:txBody>
          <a:bodyPr/>
          <a:lstStyle/>
          <a:p>
            <a:endParaRPr lang="en-GB"/>
          </a:p>
        </p:txBody>
      </p:sp>
      <p:sp>
        <p:nvSpPr>
          <p:cNvPr id="17" name="Text Placeholder 16">
            <a:extLst>
              <a:ext uri="{FF2B5EF4-FFF2-40B4-BE49-F238E27FC236}">
                <a16:creationId xmlns:a16="http://schemas.microsoft.com/office/drawing/2014/main" id="{B1B2249C-1965-DC5C-096A-E9CED21FBCF7}"/>
              </a:ext>
            </a:extLst>
          </p:cNvPr>
          <p:cNvSpPr>
            <a:spLocks noGrp="1"/>
          </p:cNvSpPr>
          <p:nvPr>
            <p:ph type="body" sz="quarter" idx="25"/>
          </p:nvPr>
        </p:nvSpPr>
        <p:spPr/>
        <p:txBody>
          <a:bodyPr/>
          <a:lstStyle/>
          <a:p>
            <a:endParaRPr lang="en-GB"/>
          </a:p>
        </p:txBody>
      </p:sp>
      <p:sp>
        <p:nvSpPr>
          <p:cNvPr id="18" name="Text Placeholder 17">
            <a:extLst>
              <a:ext uri="{FF2B5EF4-FFF2-40B4-BE49-F238E27FC236}">
                <a16:creationId xmlns:a16="http://schemas.microsoft.com/office/drawing/2014/main" id="{A5C47417-75F4-A066-2800-82036F5364E7}"/>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B2E002CF-A9B1-8D43-A254-12FD45BE6D77}"/>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44F44659-2BE4-DF66-3777-546FE80E821D}"/>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B793D49C-0A5E-01F5-E1BE-409BAF39FD50}"/>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CDE0AF52-7973-8CCD-9A24-F57D0EC90C9D}"/>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8C8AF593-1EDB-B35B-AADA-ADEB831B45A7}"/>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B89A5F8C-51FB-79FD-FFE5-D8D99CFC7214}"/>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173207B5-0508-7A2F-A62F-D52343DFBB32}"/>
              </a:ext>
            </a:extLst>
          </p:cNvPr>
          <p:cNvSpPr>
            <a:spLocks noGrp="1"/>
          </p:cNvSpPr>
          <p:nvPr>
            <p:ph type="body" sz="quarter" idx="33"/>
          </p:nvPr>
        </p:nvSpPr>
        <p:spPr/>
        <p:txBody>
          <a:bodyPr/>
          <a:lstStyle/>
          <a:p>
            <a:endParaRPr lang="en-GB"/>
          </a:p>
        </p:txBody>
      </p:sp>
    </p:spTree>
    <p:extLst>
      <p:ext uri="{BB962C8B-B14F-4D97-AF65-F5344CB8AC3E}">
        <p14:creationId xmlns:p14="http://schemas.microsoft.com/office/powerpoint/2010/main" val="164484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EF209CC-7AD9-475A-BD5C-78AB5E55CF65}"/>
              </a:ext>
            </a:extLst>
          </p:cNvPr>
          <p:cNvGrpSpPr/>
          <p:nvPr/>
        </p:nvGrpSpPr>
        <p:grpSpPr>
          <a:xfrm>
            <a:off x="473837" y="1694341"/>
            <a:ext cx="2000320" cy="3402522"/>
            <a:chOff x="415490" y="2112715"/>
            <a:chExt cx="2000320" cy="3402522"/>
          </a:xfrm>
        </p:grpSpPr>
        <p:sp>
          <p:nvSpPr>
            <p:cNvPr id="5" name="TextBox 4">
              <a:extLst>
                <a:ext uri="{FF2B5EF4-FFF2-40B4-BE49-F238E27FC236}">
                  <a16:creationId xmlns:a16="http://schemas.microsoft.com/office/drawing/2014/main" id="{C8EAFF4D-1A56-4562-B0EE-1175D631074E}"/>
                </a:ext>
              </a:extLst>
            </p:cNvPr>
            <p:cNvSpPr txBox="1"/>
            <p:nvPr/>
          </p:nvSpPr>
          <p:spPr>
            <a:xfrm>
              <a:off x="415490" y="2112715"/>
              <a:ext cx="1980000" cy="430887"/>
            </a:xfrm>
            <a:prstGeom prst="rect">
              <a:avLst/>
            </a:prstGeom>
            <a:noFill/>
          </p:spPr>
          <p:txBody>
            <a:bodyPr wrap="square" rtlCol="0">
              <a:spAutoFit/>
            </a:bodyPr>
            <a:lstStyle/>
            <a:p>
              <a:r>
                <a:rPr lang="en-US" sz="2200" b="1" spc="-100" dirty="0">
                  <a:solidFill>
                    <a:schemeClr val="bg1"/>
                  </a:solidFill>
                  <a:latin typeface="DM Sans" pitchFamily="2" charset="77"/>
                </a:rPr>
                <a:t>Personal</a:t>
              </a:r>
            </a:p>
          </p:txBody>
        </p:sp>
        <p:sp>
          <p:nvSpPr>
            <p:cNvPr id="6" name="TextBox 5">
              <a:extLst>
                <a:ext uri="{FF2B5EF4-FFF2-40B4-BE49-F238E27FC236}">
                  <a16:creationId xmlns:a16="http://schemas.microsoft.com/office/drawing/2014/main" id="{DEB9FA17-64E3-48C0-AB73-83E34217A4E6}"/>
                </a:ext>
              </a:extLst>
            </p:cNvPr>
            <p:cNvSpPr txBox="1"/>
            <p:nvPr/>
          </p:nvSpPr>
          <p:spPr>
            <a:xfrm>
              <a:off x="435810" y="2817319"/>
              <a:ext cx="1980000" cy="2697918"/>
            </a:xfrm>
            <a:prstGeom prst="rect">
              <a:avLst/>
            </a:prstGeom>
            <a:noFill/>
          </p:spPr>
          <p:txBody>
            <a:bodyPr wrap="square" rtlCol="0">
              <a:spAutoFit/>
            </a:bodyPr>
            <a:lstStyle/>
            <a:p>
              <a:pPr>
                <a:lnSpc>
                  <a:spcPts val="1720"/>
                </a:lnSpc>
              </a:pPr>
              <a:r>
                <a:rPr lang="en-US" sz="1200" dirty="0">
                  <a:solidFill>
                    <a:schemeClr val="bg1"/>
                  </a:solidFill>
                  <a:latin typeface="DM Sans" pitchFamily="2" charset="77"/>
                </a:rPr>
                <a:t>Working with you to understand your personal goals and ensuring your business plan supports them.</a:t>
              </a:r>
            </a:p>
            <a:p>
              <a:pPr>
                <a:lnSpc>
                  <a:spcPts val="1720"/>
                </a:lnSpc>
              </a:pPr>
              <a:endParaRPr lang="en-US" sz="1200" dirty="0">
                <a:solidFill>
                  <a:schemeClr val="bg1"/>
                </a:solidFill>
                <a:latin typeface="DM Sans" pitchFamily="2" charset="77"/>
              </a:endParaRP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Personal tax planning</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Personal wealth retention </a:t>
              </a:r>
              <a:br>
                <a:rPr lang="en-GB" sz="1200" dirty="0">
                  <a:solidFill>
                    <a:schemeClr val="bg1"/>
                  </a:solidFill>
                  <a:latin typeface="DM Sans" pitchFamily="2" charset="77"/>
                </a:rPr>
              </a:br>
              <a:r>
                <a:rPr lang="en-GB" sz="1200" dirty="0">
                  <a:solidFill>
                    <a:schemeClr val="bg1"/>
                  </a:solidFill>
                  <a:latin typeface="DM Sans" pitchFamily="2" charset="77"/>
                </a:rPr>
                <a:t>&amp; maximisation </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Employee share incentives </a:t>
              </a:r>
            </a:p>
          </p:txBody>
        </p:sp>
        <p:sp>
          <p:nvSpPr>
            <p:cNvPr id="7" name="Rectangle 6">
              <a:extLst>
                <a:ext uri="{FF2B5EF4-FFF2-40B4-BE49-F238E27FC236}">
                  <a16:creationId xmlns:a16="http://schemas.microsoft.com/office/drawing/2014/main" id="{55F50709-64AB-4C93-AC93-486159543044}"/>
                </a:ext>
              </a:extLst>
            </p:cNvPr>
            <p:cNvSpPr/>
            <p:nvPr/>
          </p:nvSpPr>
          <p:spPr>
            <a:xfrm>
              <a:off x="516126" y="2498632"/>
              <a:ext cx="110312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7B14FEC-6161-468A-BA5C-F1526A62E487}"/>
              </a:ext>
            </a:extLst>
          </p:cNvPr>
          <p:cNvGrpSpPr/>
          <p:nvPr/>
        </p:nvGrpSpPr>
        <p:grpSpPr>
          <a:xfrm>
            <a:off x="2739066" y="1694341"/>
            <a:ext cx="2014833" cy="3184514"/>
            <a:chOff x="2801687" y="2112715"/>
            <a:chExt cx="2014833" cy="3184514"/>
          </a:xfrm>
        </p:grpSpPr>
        <p:sp>
          <p:nvSpPr>
            <p:cNvPr id="8" name="TextBox 7">
              <a:extLst>
                <a:ext uri="{FF2B5EF4-FFF2-40B4-BE49-F238E27FC236}">
                  <a16:creationId xmlns:a16="http://schemas.microsoft.com/office/drawing/2014/main" id="{FE58E737-287A-4A77-9FDC-7DA520142B86}"/>
                </a:ext>
              </a:extLst>
            </p:cNvPr>
            <p:cNvSpPr txBox="1"/>
            <p:nvPr/>
          </p:nvSpPr>
          <p:spPr>
            <a:xfrm>
              <a:off x="2801687" y="2112715"/>
              <a:ext cx="1980000" cy="430887"/>
            </a:xfrm>
            <a:prstGeom prst="rect">
              <a:avLst/>
            </a:prstGeom>
            <a:noFill/>
          </p:spPr>
          <p:txBody>
            <a:bodyPr wrap="square" rtlCol="0">
              <a:spAutoFit/>
            </a:bodyPr>
            <a:lstStyle/>
            <a:p>
              <a:r>
                <a:rPr lang="en-US" sz="2200" b="1" spc="-100" dirty="0">
                  <a:solidFill>
                    <a:schemeClr val="bg1"/>
                  </a:solidFill>
                  <a:latin typeface="DM Sans" pitchFamily="2" charset="77"/>
                </a:rPr>
                <a:t>Growth</a:t>
              </a:r>
            </a:p>
          </p:txBody>
        </p:sp>
        <p:sp>
          <p:nvSpPr>
            <p:cNvPr id="9" name="TextBox 8">
              <a:extLst>
                <a:ext uri="{FF2B5EF4-FFF2-40B4-BE49-F238E27FC236}">
                  <a16:creationId xmlns:a16="http://schemas.microsoft.com/office/drawing/2014/main" id="{D318D11A-C608-44AE-980A-EFFA01A4C823}"/>
                </a:ext>
              </a:extLst>
            </p:cNvPr>
            <p:cNvSpPr txBox="1"/>
            <p:nvPr/>
          </p:nvSpPr>
          <p:spPr>
            <a:xfrm>
              <a:off x="2836520" y="2817319"/>
              <a:ext cx="1980000" cy="2479910"/>
            </a:xfrm>
            <a:prstGeom prst="rect">
              <a:avLst/>
            </a:prstGeom>
            <a:noFill/>
          </p:spPr>
          <p:txBody>
            <a:bodyPr wrap="square" rtlCol="0">
              <a:spAutoFit/>
            </a:bodyPr>
            <a:lstStyle/>
            <a:p>
              <a:pPr>
                <a:lnSpc>
                  <a:spcPts val="1720"/>
                </a:lnSpc>
              </a:pPr>
              <a:r>
                <a:rPr lang="en-US" sz="1200" dirty="0">
                  <a:solidFill>
                    <a:schemeClr val="bg1"/>
                  </a:solidFill>
                  <a:latin typeface="DM Sans" pitchFamily="2" charset="77"/>
                </a:rPr>
                <a:t>Reviewing and advising you on strategies for growth, both organic and acquisitive.</a:t>
              </a:r>
            </a:p>
            <a:p>
              <a:pPr>
                <a:lnSpc>
                  <a:spcPts val="1720"/>
                </a:lnSpc>
              </a:pPr>
              <a:endParaRPr lang="en-US" sz="1200" dirty="0">
                <a:solidFill>
                  <a:schemeClr val="bg1"/>
                </a:solidFill>
                <a:latin typeface="DM Sans" pitchFamily="2" charset="77"/>
              </a:endParaRP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Business Improvement</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Strategic planning</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Business acquisition</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Finance raising</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Tax planning</a:t>
              </a:r>
            </a:p>
          </p:txBody>
        </p:sp>
        <p:sp>
          <p:nvSpPr>
            <p:cNvPr id="10" name="Rectangle 9">
              <a:extLst>
                <a:ext uri="{FF2B5EF4-FFF2-40B4-BE49-F238E27FC236}">
                  <a16:creationId xmlns:a16="http://schemas.microsoft.com/office/drawing/2014/main" id="{8B16AF47-4D07-4B0C-8AE7-28913591693A}"/>
                </a:ext>
              </a:extLst>
            </p:cNvPr>
            <p:cNvSpPr/>
            <p:nvPr/>
          </p:nvSpPr>
          <p:spPr>
            <a:xfrm>
              <a:off x="2902323" y="2498632"/>
              <a:ext cx="9330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BE10C5D-D826-45FC-90A8-827B48B92719}"/>
              </a:ext>
            </a:extLst>
          </p:cNvPr>
          <p:cNvGrpSpPr/>
          <p:nvPr/>
        </p:nvGrpSpPr>
        <p:grpSpPr>
          <a:xfrm>
            <a:off x="5154675" y="1694341"/>
            <a:ext cx="2000319" cy="4274556"/>
            <a:chOff x="5313396" y="2112715"/>
            <a:chExt cx="2000319" cy="4274556"/>
          </a:xfrm>
        </p:grpSpPr>
        <p:sp>
          <p:nvSpPr>
            <p:cNvPr id="11" name="TextBox 10">
              <a:extLst>
                <a:ext uri="{FF2B5EF4-FFF2-40B4-BE49-F238E27FC236}">
                  <a16:creationId xmlns:a16="http://schemas.microsoft.com/office/drawing/2014/main" id="{621114FE-5030-471A-9EB0-64FB8D9239BD}"/>
                </a:ext>
              </a:extLst>
            </p:cNvPr>
            <p:cNvSpPr txBox="1"/>
            <p:nvPr/>
          </p:nvSpPr>
          <p:spPr>
            <a:xfrm>
              <a:off x="5313396" y="2112715"/>
              <a:ext cx="1980000" cy="430887"/>
            </a:xfrm>
            <a:prstGeom prst="rect">
              <a:avLst/>
            </a:prstGeom>
            <a:noFill/>
          </p:spPr>
          <p:txBody>
            <a:bodyPr wrap="square" rtlCol="0">
              <a:spAutoFit/>
            </a:bodyPr>
            <a:lstStyle/>
            <a:p>
              <a:r>
                <a:rPr lang="en-US" sz="2200" b="1" spc="-100" dirty="0">
                  <a:solidFill>
                    <a:schemeClr val="bg1"/>
                  </a:solidFill>
                  <a:latin typeface="DM Sans" pitchFamily="2" charset="77"/>
                </a:rPr>
                <a:t>Efficiencies</a:t>
              </a:r>
            </a:p>
          </p:txBody>
        </p:sp>
        <p:sp>
          <p:nvSpPr>
            <p:cNvPr id="12" name="TextBox 11">
              <a:extLst>
                <a:ext uri="{FF2B5EF4-FFF2-40B4-BE49-F238E27FC236}">
                  <a16:creationId xmlns:a16="http://schemas.microsoft.com/office/drawing/2014/main" id="{E17187EA-7604-4451-8DB5-CC1BA36F2291}"/>
                </a:ext>
              </a:extLst>
            </p:cNvPr>
            <p:cNvSpPr txBox="1"/>
            <p:nvPr/>
          </p:nvSpPr>
          <p:spPr>
            <a:xfrm>
              <a:off x="5333715" y="2817319"/>
              <a:ext cx="1980000" cy="3569952"/>
            </a:xfrm>
            <a:prstGeom prst="rect">
              <a:avLst/>
            </a:prstGeom>
            <a:noFill/>
          </p:spPr>
          <p:txBody>
            <a:bodyPr wrap="square" rtlCol="0">
              <a:spAutoFit/>
            </a:bodyPr>
            <a:lstStyle/>
            <a:p>
              <a:pPr>
                <a:lnSpc>
                  <a:spcPts val="1720"/>
                </a:lnSpc>
              </a:pPr>
              <a:r>
                <a:rPr lang="en-US" sz="1200" dirty="0">
                  <a:solidFill>
                    <a:schemeClr val="bg1"/>
                  </a:solidFill>
                  <a:latin typeface="DM Sans" pitchFamily="2" charset="77"/>
                </a:rPr>
                <a:t>Identifying opportunities for improvements and cost savings within your business.</a:t>
              </a:r>
            </a:p>
            <a:p>
              <a:pPr>
                <a:lnSpc>
                  <a:spcPts val="1720"/>
                </a:lnSpc>
              </a:pPr>
              <a:endParaRPr lang="en-US" sz="1200" dirty="0">
                <a:solidFill>
                  <a:schemeClr val="bg1"/>
                </a:solidFill>
                <a:latin typeface="DM Sans" pitchFamily="2" charset="77"/>
              </a:endParaRP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Accounting support</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Corporate tax planning</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R&amp;D &amp; Patent Box</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Capital allowances &amp; land remediation </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VAT transaction &amp; restructuring</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Payroll</a:t>
              </a:r>
            </a:p>
            <a:p>
              <a:pPr marL="285750" indent="-285750">
                <a:lnSpc>
                  <a:spcPts val="1720"/>
                </a:lnSpc>
                <a:buFont typeface="Arial" panose="020B0604020202020204" pitchFamily="34" charset="0"/>
                <a:buChar char="•"/>
              </a:pPr>
              <a:r>
                <a:rPr lang="en-GB" sz="1200" dirty="0">
                  <a:solidFill>
                    <a:schemeClr val="bg1"/>
                  </a:solidFill>
                  <a:latin typeface="DM Sans" pitchFamily="2" charset="77"/>
                </a:rPr>
                <a:t>Outsourcing</a:t>
              </a:r>
            </a:p>
            <a:p>
              <a:pPr marL="285750" indent="-285750">
                <a:lnSpc>
                  <a:spcPts val="1720"/>
                </a:lnSpc>
                <a:buFont typeface="Arial" panose="020B0604020202020204" pitchFamily="34" charset="0"/>
                <a:buChar char="•"/>
              </a:pPr>
              <a:endParaRPr lang="en-US" sz="1200" dirty="0">
                <a:solidFill>
                  <a:schemeClr val="bg1"/>
                </a:solidFill>
                <a:latin typeface="DM Sans" pitchFamily="2" charset="77"/>
              </a:endParaRPr>
            </a:p>
          </p:txBody>
        </p:sp>
        <p:sp>
          <p:nvSpPr>
            <p:cNvPr id="13" name="Rectangle 12">
              <a:extLst>
                <a:ext uri="{FF2B5EF4-FFF2-40B4-BE49-F238E27FC236}">
                  <a16:creationId xmlns:a16="http://schemas.microsoft.com/office/drawing/2014/main" id="{5279EAA5-AAE8-46DC-9F4A-7E3469667484}"/>
                </a:ext>
              </a:extLst>
            </p:cNvPr>
            <p:cNvSpPr/>
            <p:nvPr/>
          </p:nvSpPr>
          <p:spPr>
            <a:xfrm>
              <a:off x="5414030" y="2498632"/>
              <a:ext cx="1440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C2C87FDB-C596-425A-AFCE-33917295F956}"/>
              </a:ext>
            </a:extLst>
          </p:cNvPr>
          <p:cNvGrpSpPr/>
          <p:nvPr/>
        </p:nvGrpSpPr>
        <p:grpSpPr>
          <a:xfrm>
            <a:off x="7531896" y="1694341"/>
            <a:ext cx="2000319" cy="2966505"/>
            <a:chOff x="7845424" y="2157685"/>
            <a:chExt cx="2000319" cy="2966505"/>
          </a:xfrm>
        </p:grpSpPr>
        <p:sp>
          <p:nvSpPr>
            <p:cNvPr id="14" name="TextBox 13">
              <a:extLst>
                <a:ext uri="{FF2B5EF4-FFF2-40B4-BE49-F238E27FC236}">
                  <a16:creationId xmlns:a16="http://schemas.microsoft.com/office/drawing/2014/main" id="{3E753F23-AF0C-4432-86B9-AC227C456C7B}"/>
                </a:ext>
              </a:extLst>
            </p:cNvPr>
            <p:cNvSpPr txBox="1"/>
            <p:nvPr/>
          </p:nvSpPr>
          <p:spPr>
            <a:xfrm>
              <a:off x="7845424" y="2157685"/>
              <a:ext cx="1980000" cy="430887"/>
            </a:xfrm>
            <a:prstGeom prst="rect">
              <a:avLst/>
            </a:prstGeom>
            <a:noFill/>
          </p:spPr>
          <p:txBody>
            <a:bodyPr wrap="square" rtlCol="0">
              <a:spAutoFit/>
            </a:bodyPr>
            <a:lstStyle/>
            <a:p>
              <a:r>
                <a:rPr lang="en-US" sz="2200" b="1" spc="-100" dirty="0">
                  <a:solidFill>
                    <a:schemeClr val="bg1"/>
                  </a:solidFill>
                  <a:latin typeface="DM Sans" pitchFamily="2" charset="77"/>
                </a:rPr>
                <a:t>Risks</a:t>
              </a:r>
            </a:p>
          </p:txBody>
        </p:sp>
        <p:sp>
          <p:nvSpPr>
            <p:cNvPr id="15" name="TextBox 14">
              <a:extLst>
                <a:ext uri="{FF2B5EF4-FFF2-40B4-BE49-F238E27FC236}">
                  <a16:creationId xmlns:a16="http://schemas.microsoft.com/office/drawing/2014/main" id="{3EB2B117-8730-437D-B0B5-3E8E1EADC138}"/>
                </a:ext>
              </a:extLst>
            </p:cNvPr>
            <p:cNvSpPr txBox="1"/>
            <p:nvPr/>
          </p:nvSpPr>
          <p:spPr>
            <a:xfrm>
              <a:off x="7865743" y="2862289"/>
              <a:ext cx="1980000" cy="2261901"/>
            </a:xfrm>
            <a:prstGeom prst="rect">
              <a:avLst/>
            </a:prstGeom>
            <a:noFill/>
          </p:spPr>
          <p:txBody>
            <a:bodyPr wrap="square" rtlCol="0">
              <a:spAutoFit/>
            </a:bodyPr>
            <a:lstStyle/>
            <a:p>
              <a:pPr>
                <a:lnSpc>
                  <a:spcPts val="1720"/>
                </a:lnSpc>
              </a:pPr>
              <a:r>
                <a:rPr lang="en-US" sz="1200" dirty="0">
                  <a:solidFill>
                    <a:schemeClr val="bg1"/>
                  </a:solidFill>
                  <a:latin typeface="DM Sans" pitchFamily="2" charset="77"/>
                </a:rPr>
                <a:t>Identifying risks in your business, supporting and advising you to </a:t>
              </a:r>
              <a:r>
                <a:rPr lang="en-US" sz="1200" dirty="0" err="1">
                  <a:solidFill>
                    <a:schemeClr val="bg1"/>
                  </a:solidFill>
                  <a:latin typeface="DM Sans" pitchFamily="2" charset="77"/>
                </a:rPr>
                <a:t>minimise</a:t>
              </a:r>
              <a:r>
                <a:rPr lang="en-US" sz="1200" dirty="0">
                  <a:solidFill>
                    <a:schemeClr val="bg1"/>
                  </a:solidFill>
                  <a:latin typeface="DM Sans" pitchFamily="2" charset="77"/>
                </a:rPr>
                <a:t> these risks.</a:t>
              </a:r>
            </a:p>
            <a:p>
              <a:pPr>
                <a:lnSpc>
                  <a:spcPts val="1720"/>
                </a:lnSpc>
              </a:pPr>
              <a:endParaRPr lang="en-US" sz="1200" dirty="0">
                <a:solidFill>
                  <a:schemeClr val="bg1"/>
                </a:solidFill>
                <a:latin typeface="DM Sans" pitchFamily="2" charset="77"/>
              </a:endParaRP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Audit &amp; assurance</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VAT duty &amp; compliance</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Legal </a:t>
              </a:r>
              <a:r>
                <a:rPr lang="en-US" sz="1200">
                  <a:solidFill>
                    <a:schemeClr val="bg1"/>
                  </a:solidFill>
                  <a:latin typeface="DM Sans" pitchFamily="2" charset="77"/>
                </a:rPr>
                <a:t>&amp; company </a:t>
              </a:r>
              <a:r>
                <a:rPr lang="en-US" sz="1200" dirty="0">
                  <a:solidFill>
                    <a:schemeClr val="bg1"/>
                  </a:solidFill>
                  <a:latin typeface="DM Sans" pitchFamily="2" charset="77"/>
                </a:rPr>
                <a:t>s</a:t>
              </a:r>
              <a:r>
                <a:rPr lang="en-US" sz="1200">
                  <a:solidFill>
                    <a:schemeClr val="bg1"/>
                  </a:solidFill>
                  <a:latin typeface="DM Sans" pitchFamily="2" charset="77"/>
                </a:rPr>
                <a:t>ecretarial</a:t>
              </a:r>
              <a:endParaRPr lang="en-US" sz="1200" dirty="0">
                <a:solidFill>
                  <a:schemeClr val="bg1"/>
                </a:solidFill>
                <a:latin typeface="DM Sans" pitchFamily="2" charset="77"/>
              </a:endParaRPr>
            </a:p>
          </p:txBody>
        </p:sp>
        <p:sp>
          <p:nvSpPr>
            <p:cNvPr id="16" name="Rectangle 15">
              <a:extLst>
                <a:ext uri="{FF2B5EF4-FFF2-40B4-BE49-F238E27FC236}">
                  <a16:creationId xmlns:a16="http://schemas.microsoft.com/office/drawing/2014/main" id="{878EC67C-0842-4B5A-A4BD-5DF04EDCE522}"/>
                </a:ext>
              </a:extLst>
            </p:cNvPr>
            <p:cNvSpPr/>
            <p:nvPr/>
          </p:nvSpPr>
          <p:spPr>
            <a:xfrm>
              <a:off x="7946060" y="2543602"/>
              <a:ext cx="6389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A08E6B72-836B-414A-9840-D0EA19D9E86D}"/>
              </a:ext>
            </a:extLst>
          </p:cNvPr>
          <p:cNvGrpSpPr/>
          <p:nvPr/>
        </p:nvGrpSpPr>
        <p:grpSpPr>
          <a:xfrm>
            <a:off x="9863892" y="1694341"/>
            <a:ext cx="2000319" cy="3402522"/>
            <a:chOff x="10227181" y="2157685"/>
            <a:chExt cx="2000319" cy="3402522"/>
          </a:xfrm>
        </p:grpSpPr>
        <p:sp>
          <p:nvSpPr>
            <p:cNvPr id="17" name="TextBox 16">
              <a:extLst>
                <a:ext uri="{FF2B5EF4-FFF2-40B4-BE49-F238E27FC236}">
                  <a16:creationId xmlns:a16="http://schemas.microsoft.com/office/drawing/2014/main" id="{6BDC7DF2-D1BD-4FE7-898F-3340FD533869}"/>
                </a:ext>
              </a:extLst>
            </p:cNvPr>
            <p:cNvSpPr txBox="1"/>
            <p:nvPr/>
          </p:nvSpPr>
          <p:spPr>
            <a:xfrm>
              <a:off x="10227181" y="2157685"/>
              <a:ext cx="1980000" cy="430887"/>
            </a:xfrm>
            <a:prstGeom prst="rect">
              <a:avLst/>
            </a:prstGeom>
            <a:noFill/>
          </p:spPr>
          <p:txBody>
            <a:bodyPr wrap="square" rtlCol="0">
              <a:spAutoFit/>
            </a:bodyPr>
            <a:lstStyle/>
            <a:p>
              <a:r>
                <a:rPr lang="en-US" sz="2200" b="1" spc="-100" dirty="0">
                  <a:solidFill>
                    <a:schemeClr val="bg1"/>
                  </a:solidFill>
                  <a:latin typeface="DM Sans" pitchFamily="2" charset="77"/>
                </a:rPr>
                <a:t>Destination</a:t>
              </a:r>
            </a:p>
          </p:txBody>
        </p:sp>
        <p:sp>
          <p:nvSpPr>
            <p:cNvPr id="18" name="TextBox 17">
              <a:extLst>
                <a:ext uri="{FF2B5EF4-FFF2-40B4-BE49-F238E27FC236}">
                  <a16:creationId xmlns:a16="http://schemas.microsoft.com/office/drawing/2014/main" id="{3285C0B2-83E1-4590-A55B-86788DF45B23}"/>
                </a:ext>
              </a:extLst>
            </p:cNvPr>
            <p:cNvSpPr txBox="1"/>
            <p:nvPr/>
          </p:nvSpPr>
          <p:spPr>
            <a:xfrm>
              <a:off x="10247500" y="2862289"/>
              <a:ext cx="1980000" cy="2697918"/>
            </a:xfrm>
            <a:prstGeom prst="rect">
              <a:avLst/>
            </a:prstGeom>
            <a:noFill/>
          </p:spPr>
          <p:txBody>
            <a:bodyPr wrap="square" rtlCol="0">
              <a:spAutoFit/>
            </a:bodyPr>
            <a:lstStyle/>
            <a:p>
              <a:pPr>
                <a:lnSpc>
                  <a:spcPts val="1720"/>
                </a:lnSpc>
              </a:pPr>
              <a:r>
                <a:rPr lang="en-US" sz="1200" dirty="0">
                  <a:solidFill>
                    <a:schemeClr val="bg1"/>
                  </a:solidFill>
                  <a:latin typeface="DM Sans" pitchFamily="2" charset="77"/>
                </a:rPr>
                <a:t>Working with you to define your final destination and helping </a:t>
              </a:r>
            </a:p>
            <a:p>
              <a:pPr>
                <a:lnSpc>
                  <a:spcPts val="1720"/>
                </a:lnSpc>
              </a:pPr>
              <a:r>
                <a:rPr lang="en-US" sz="1200" dirty="0">
                  <a:solidFill>
                    <a:schemeClr val="bg1"/>
                  </a:solidFill>
                  <a:latin typeface="DM Sans" pitchFamily="2" charset="77"/>
                </a:rPr>
                <a:t>you to reach your final goal with speed and certainty.</a:t>
              </a:r>
            </a:p>
            <a:p>
              <a:pPr>
                <a:lnSpc>
                  <a:spcPts val="1720"/>
                </a:lnSpc>
              </a:pPr>
              <a:endParaRPr lang="en-US" sz="1200" dirty="0">
                <a:solidFill>
                  <a:schemeClr val="bg1"/>
                </a:solidFill>
                <a:latin typeface="DM Sans" pitchFamily="2" charset="77"/>
              </a:endParaRP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Succession &amp; exit planning</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Cashflow forecasting &amp; valuation</a:t>
              </a:r>
            </a:p>
            <a:p>
              <a:pPr marL="285750" indent="-285750">
                <a:lnSpc>
                  <a:spcPts val="1720"/>
                </a:lnSpc>
                <a:buFont typeface="Arial" panose="020B0604020202020204" pitchFamily="34" charset="0"/>
                <a:buChar char="•"/>
              </a:pPr>
              <a:r>
                <a:rPr lang="en-US" sz="1200" dirty="0">
                  <a:solidFill>
                    <a:schemeClr val="bg1"/>
                  </a:solidFill>
                  <a:latin typeface="DM Sans" pitchFamily="2" charset="77"/>
                </a:rPr>
                <a:t>Business sale</a:t>
              </a:r>
            </a:p>
          </p:txBody>
        </p:sp>
        <p:sp>
          <p:nvSpPr>
            <p:cNvPr id="19" name="Rectangle 18">
              <a:extLst>
                <a:ext uri="{FF2B5EF4-FFF2-40B4-BE49-F238E27FC236}">
                  <a16:creationId xmlns:a16="http://schemas.microsoft.com/office/drawing/2014/main" id="{853AF8D2-863E-4567-A00C-A8A26C6973FB}"/>
                </a:ext>
              </a:extLst>
            </p:cNvPr>
            <p:cNvSpPr/>
            <p:nvPr/>
          </p:nvSpPr>
          <p:spPr>
            <a:xfrm>
              <a:off x="10327816" y="2543602"/>
              <a:ext cx="1440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3">
            <a:extLst>
              <a:ext uri="{FF2B5EF4-FFF2-40B4-BE49-F238E27FC236}">
                <a16:creationId xmlns:a16="http://schemas.microsoft.com/office/drawing/2014/main" id="{C4F10D9C-C319-41CC-AA6A-6214D702CC2B}"/>
              </a:ext>
            </a:extLst>
          </p:cNvPr>
          <p:cNvSpPr txBox="1">
            <a:spLocks/>
          </p:cNvSpPr>
          <p:nvPr/>
        </p:nvSpPr>
        <p:spPr>
          <a:xfrm>
            <a:off x="474419" y="518136"/>
            <a:ext cx="5984254" cy="5984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spc="-50" dirty="0">
                <a:solidFill>
                  <a:schemeClr val="bg1"/>
                </a:solidFill>
                <a:latin typeface="DM Sans" pitchFamily="2" charset="0"/>
              </a:rPr>
              <a:t>Supporting you and your business</a:t>
            </a:r>
            <a:endParaRPr lang="en-US" sz="3000" b="1" spc="-50" dirty="0">
              <a:solidFill>
                <a:schemeClr val="bg1"/>
              </a:solidFill>
              <a:latin typeface="DM Sans" pitchFamily="2" charset="0"/>
            </a:endParaRPr>
          </a:p>
        </p:txBody>
      </p:sp>
    </p:spTree>
    <p:extLst>
      <p:ext uri="{BB962C8B-B14F-4D97-AF65-F5344CB8AC3E}">
        <p14:creationId xmlns:p14="http://schemas.microsoft.com/office/powerpoint/2010/main" val="128039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003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A7F55E-F906-4D00-AF74-FA03D9790C78}"/>
              </a:ext>
            </a:extLst>
          </p:cNvPr>
          <p:cNvSpPr/>
          <p:nvPr/>
        </p:nvSpPr>
        <p:spPr>
          <a:xfrm>
            <a:off x="6847114" y="1797518"/>
            <a:ext cx="4471224" cy="1569660"/>
          </a:xfrm>
          <a:prstGeom prst="rect">
            <a:avLst/>
          </a:prstGeom>
        </p:spPr>
        <p:txBody>
          <a:bodyPr wrap="square">
            <a:spAutoFit/>
          </a:bodyPr>
          <a:lstStyle/>
          <a:p>
            <a:pPr lvl="0">
              <a:defRPr/>
            </a:pPr>
            <a:r>
              <a:rPr lang="en-GB" sz="1200" spc="-20" dirty="0">
                <a:solidFill>
                  <a:schemeClr val="bg1"/>
                </a:solidFill>
                <a:latin typeface="DM Sans" pitchFamily="2" charset="0"/>
              </a:rPr>
              <a:t>This is a fixed fee for the scope of this assignment. Should you identify any other work or ad hoc projects, we will discuss these with you and agree a fixed fee in advance. </a:t>
            </a:r>
          </a:p>
          <a:p>
            <a:pPr lvl="0">
              <a:defRPr/>
            </a:pPr>
            <a:endParaRPr lang="en-GB" sz="1200" spc="-20" dirty="0">
              <a:solidFill>
                <a:schemeClr val="bg1"/>
              </a:solidFill>
              <a:latin typeface="DM Sans" pitchFamily="2" charset="0"/>
            </a:endParaRPr>
          </a:p>
          <a:p>
            <a:pPr lvl="0">
              <a:defRPr/>
            </a:pPr>
            <a:r>
              <a:rPr lang="en-GB" sz="1200" spc="-20" dirty="0">
                <a:solidFill>
                  <a:schemeClr val="bg1"/>
                </a:solidFill>
                <a:latin typeface="DM Sans" pitchFamily="2" charset="0"/>
              </a:rPr>
              <a:t>Overruns will be borne by Haines Watts, unless our scope needs to be extended. In the rare circumstance that this is the case, we will discuss this upfront with you and agree a fixed fee.</a:t>
            </a:r>
          </a:p>
        </p:txBody>
      </p:sp>
      <p:graphicFrame>
        <p:nvGraphicFramePr>
          <p:cNvPr id="3" name="Content Placeholder 14">
            <a:extLst>
              <a:ext uri="{FF2B5EF4-FFF2-40B4-BE49-F238E27FC236}">
                <a16:creationId xmlns:a16="http://schemas.microsoft.com/office/drawing/2014/main" id="{F591EE32-4129-ADB4-F701-D29ABD21DF80}"/>
              </a:ext>
            </a:extLst>
          </p:cNvPr>
          <p:cNvGraphicFramePr>
            <a:graphicFrameLocks/>
          </p:cNvGraphicFramePr>
          <p:nvPr>
            <p:extLst>
              <p:ext uri="{D42A27DB-BD31-4B8C-83A1-F6EECF244321}">
                <p14:modId xmlns:p14="http://schemas.microsoft.com/office/powerpoint/2010/main" val="1899090099"/>
              </p:ext>
            </p:extLst>
          </p:nvPr>
        </p:nvGraphicFramePr>
        <p:xfrm>
          <a:off x="740497" y="1797518"/>
          <a:ext cx="5099791" cy="2830672"/>
        </p:xfrm>
        <a:graphic>
          <a:graphicData uri="http://schemas.openxmlformats.org/drawingml/2006/table">
            <a:tbl>
              <a:tblPr firstRow="1" bandRow="1">
                <a:tableStyleId>{2D5ABB26-0587-4C30-8999-92F81FD0307C}</a:tableStyleId>
              </a:tblPr>
              <a:tblGrid>
                <a:gridCol w="3531534">
                  <a:extLst>
                    <a:ext uri="{9D8B030D-6E8A-4147-A177-3AD203B41FA5}">
                      <a16:colId xmlns:a16="http://schemas.microsoft.com/office/drawing/2014/main" val="20000"/>
                    </a:ext>
                  </a:extLst>
                </a:gridCol>
                <a:gridCol w="1568257">
                  <a:extLst>
                    <a:ext uri="{9D8B030D-6E8A-4147-A177-3AD203B41FA5}">
                      <a16:colId xmlns:a16="http://schemas.microsoft.com/office/drawing/2014/main" val="20004"/>
                    </a:ext>
                  </a:extLst>
                </a:gridCol>
              </a:tblGrid>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lumMod val="95000"/>
                            </a:schemeClr>
                          </a:solidFill>
                          <a:latin typeface="DM Sans" pitchFamily="2" charset="0"/>
                        </a:rPr>
                        <a:t>All amounts exclusive of VAT</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solidFill>
                            <a:schemeClr val="bg1">
                              <a:lumMod val="95000"/>
                            </a:schemeClr>
                          </a:solidFill>
                          <a:latin typeface="DM Sans" pitchFamily="2" charset="0"/>
                        </a:rPr>
                        <a:t>FY 2023</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6847228"/>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lumMod val="95000"/>
                            </a:schemeClr>
                          </a:solidFill>
                          <a:latin typeface="DM Sans" pitchFamily="2" charset="0"/>
                        </a:rPr>
                        <a:t>Brief description of the service</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solidFill>
                            <a:schemeClr val="bg1">
                              <a:lumMod val="95000"/>
                            </a:schemeClr>
                          </a:solidFill>
                          <a:latin typeface="DM Sans" pitchFamily="2" charset="0"/>
                        </a:rPr>
                        <a:t>£XX,XXX</a:t>
                      </a:r>
                    </a:p>
                  </a:txBody>
                  <a:tcPr marL="0" marR="0">
                    <a:lnL>
                      <a:noFill/>
                    </a:lnL>
                    <a:lnR>
                      <a:noFill/>
                    </a:lnR>
                    <a:lnT w="6350" cap="flat" cmpd="sng" algn="ctr">
                      <a:no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918850"/>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687699"/>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346780"/>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7455760"/>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0536760"/>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28575" cap="flat" cmpd="sng" algn="ctr">
                      <a:solidFill>
                        <a:srgbClr val="CBDDE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155026"/>
                  </a:ext>
                </a:extLst>
              </a:tr>
              <a:tr h="31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dirty="0">
                        <a:solidFill>
                          <a:schemeClr val="bg1">
                            <a:lumMod val="95000"/>
                          </a:schemeClr>
                        </a:solidFill>
                        <a:latin typeface="DM Sans" pitchFamily="2" charset="0"/>
                      </a:endParaRPr>
                    </a:p>
                  </a:txBody>
                  <a:tcPr marL="0" marR="0">
                    <a:lnL>
                      <a:noFill/>
                    </a:lnL>
                    <a:lnR>
                      <a:noFill/>
                    </a:lnR>
                    <a:lnT w="28575" cap="flat" cmpd="sng" algn="ctr">
                      <a:solidFill>
                        <a:srgbClr val="CBDD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172173"/>
                  </a:ext>
                </a:extLst>
              </a:tr>
            </a:tbl>
          </a:graphicData>
        </a:graphic>
      </p:graphicFrame>
      <p:sp>
        <p:nvSpPr>
          <p:cNvPr id="4" name="TextBox 3">
            <a:extLst>
              <a:ext uri="{FF2B5EF4-FFF2-40B4-BE49-F238E27FC236}">
                <a16:creationId xmlns:a16="http://schemas.microsoft.com/office/drawing/2014/main" id="{6A5A3932-9DDC-9756-3C92-2C25B081C7E0}"/>
              </a:ext>
            </a:extLst>
          </p:cNvPr>
          <p:cNvSpPr txBox="1"/>
          <p:nvPr/>
        </p:nvSpPr>
        <p:spPr>
          <a:xfrm>
            <a:off x="401213" y="476753"/>
            <a:ext cx="3332587" cy="523220"/>
          </a:xfrm>
          <a:prstGeom prst="rect">
            <a:avLst/>
          </a:prstGeom>
          <a:noFill/>
        </p:spPr>
        <p:txBody>
          <a:bodyPr wrap="square" rtlCol="0">
            <a:spAutoFit/>
          </a:bodyPr>
          <a:lstStyle/>
          <a:p>
            <a:r>
              <a:rPr lang="en-US" sz="2800" b="1" spc="-50" dirty="0">
                <a:solidFill>
                  <a:schemeClr val="bg1"/>
                </a:solidFill>
                <a:latin typeface="DM Sans" pitchFamily="2" charset="0"/>
              </a:rPr>
              <a:t>Our fee model</a:t>
            </a:r>
            <a:endParaRPr lang="en-US" sz="3000" b="1" spc="-50" dirty="0">
              <a:solidFill>
                <a:schemeClr val="bg1"/>
              </a:solidFill>
              <a:latin typeface="DM Sans" pitchFamily="2" charset="0"/>
            </a:endParaRPr>
          </a:p>
        </p:txBody>
      </p:sp>
    </p:spTree>
    <p:extLst>
      <p:ext uri="{BB962C8B-B14F-4D97-AF65-F5344CB8AC3E}">
        <p14:creationId xmlns:p14="http://schemas.microsoft.com/office/powerpoint/2010/main" val="244001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569D1-64AC-AC16-35B9-926BDF76BEE8}"/>
              </a:ext>
            </a:extLst>
          </p:cNvPr>
          <p:cNvSpPr>
            <a:spLocks noGrp="1"/>
          </p:cNvSpPr>
          <p:nvPr>
            <p:ph type="ctrTitle"/>
          </p:nvPr>
        </p:nvSpPr>
        <p:spPr/>
        <p:txBody>
          <a:bodyPr>
            <a:normAutofit/>
          </a:bodyPr>
          <a:lstStyle/>
          <a:p>
            <a:pPr algn="l"/>
            <a:r>
              <a:rPr lang="en-US" sz="5400" dirty="0">
                <a:solidFill>
                  <a:schemeClr val="bg1"/>
                </a:solidFill>
                <a:latin typeface="DM Sans" pitchFamily="2" charset="0"/>
              </a:rPr>
              <a:t>Document Title</a:t>
            </a:r>
            <a:endParaRPr lang="en-GB" sz="5400" dirty="0">
              <a:solidFill>
                <a:schemeClr val="bg1"/>
              </a:solidFill>
              <a:latin typeface="DM Sans" pitchFamily="2" charset="0"/>
            </a:endParaRPr>
          </a:p>
        </p:txBody>
      </p:sp>
      <p:sp>
        <p:nvSpPr>
          <p:cNvPr id="5" name="Subtitle 4">
            <a:extLst>
              <a:ext uri="{FF2B5EF4-FFF2-40B4-BE49-F238E27FC236}">
                <a16:creationId xmlns:a16="http://schemas.microsoft.com/office/drawing/2014/main" id="{B68CA2DD-C0F3-B143-E97E-B8E6D690B3E2}"/>
              </a:ext>
            </a:extLst>
          </p:cNvPr>
          <p:cNvSpPr>
            <a:spLocks noGrp="1"/>
          </p:cNvSpPr>
          <p:nvPr>
            <p:ph type="subTitle" idx="1"/>
          </p:nvPr>
        </p:nvSpPr>
        <p:spPr/>
        <p:txBody>
          <a:bodyPr>
            <a:normAutofit/>
          </a:bodyPr>
          <a:lstStyle/>
          <a:p>
            <a:pPr algn="l"/>
            <a:r>
              <a:rPr lang="en-US" sz="2000" dirty="0">
                <a:solidFill>
                  <a:schemeClr val="bg1"/>
                </a:solidFill>
                <a:latin typeface="DM Sans" pitchFamily="2" charset="0"/>
              </a:rPr>
              <a:t>Insert a brief introduction here about the document and what it outlines.</a:t>
            </a:r>
            <a:endParaRPr lang="en-GB" sz="2000" dirty="0">
              <a:solidFill>
                <a:schemeClr val="bg1"/>
              </a:solidFill>
              <a:latin typeface="DM Sans" pitchFamily="2" charset="0"/>
            </a:endParaRPr>
          </a:p>
        </p:txBody>
      </p:sp>
      <p:pic>
        <p:nvPicPr>
          <p:cNvPr id="9" name="Picture 8">
            <a:extLst>
              <a:ext uri="{FF2B5EF4-FFF2-40B4-BE49-F238E27FC236}">
                <a16:creationId xmlns:a16="http://schemas.microsoft.com/office/drawing/2014/main" id="{853593BB-F649-6AC1-AEA0-E31A5AD3BC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37" y="500543"/>
            <a:ext cx="2435656" cy="337744"/>
          </a:xfrm>
          <a:prstGeom prst="rect">
            <a:avLst/>
          </a:prstGeom>
        </p:spPr>
      </p:pic>
    </p:spTree>
    <p:extLst>
      <p:ext uri="{BB962C8B-B14F-4D97-AF65-F5344CB8AC3E}">
        <p14:creationId xmlns:p14="http://schemas.microsoft.com/office/powerpoint/2010/main" val="246479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39F89-D66E-7853-A1AE-FA5F7A8926EE}"/>
              </a:ext>
            </a:extLst>
          </p:cNvPr>
          <p:cNvSpPr>
            <a:spLocks noGrp="1"/>
          </p:cNvSpPr>
          <p:nvPr>
            <p:ph type="body" sz="quarter" idx="11"/>
          </p:nvPr>
        </p:nvSpPr>
        <p:spPr>
          <a:xfrm>
            <a:off x="3156744" y="973188"/>
            <a:ext cx="5878513" cy="4911624"/>
          </a:xfrm>
        </p:spPr>
        <p:txBody>
          <a:bodyPr/>
          <a:lstStyle/>
          <a:p>
            <a:r>
              <a:rPr lang="en-US" dirty="0"/>
              <a:t>Insert relevant introduction example from </a:t>
            </a:r>
          </a:p>
          <a:p>
            <a:r>
              <a:rPr lang="en-US" dirty="0"/>
              <a:t>“Consolidation Document Introduction Examples”</a:t>
            </a:r>
          </a:p>
          <a:p>
            <a:endParaRPr lang="en-US" i="1" dirty="0"/>
          </a:p>
          <a:p>
            <a:r>
              <a:rPr lang="en-US" dirty="0"/>
              <a:t>Click </a:t>
            </a:r>
            <a:r>
              <a:rPr lang="en-US" dirty="0">
                <a:solidFill>
                  <a:srgbClr val="F8C4CF"/>
                </a:solidFill>
                <a:hlinkClick r:id="rId2" action="ppaction://hlinkfile">
                  <a:extLst>
                    <a:ext uri="{A12FA001-AC4F-418D-AE19-62706E023703}">
                      <ahyp:hlinkClr xmlns:ahyp="http://schemas.microsoft.com/office/drawing/2018/hyperlinkcolor" val="tx"/>
                    </a:ext>
                  </a:extLst>
                </a:hlinkClick>
              </a:rPr>
              <a:t>here</a:t>
            </a:r>
            <a:r>
              <a:rPr lang="en-US" dirty="0"/>
              <a:t> to open the document.</a:t>
            </a:r>
            <a:endParaRPr lang="en-GB" dirty="0"/>
          </a:p>
        </p:txBody>
      </p:sp>
      <p:sp>
        <p:nvSpPr>
          <p:cNvPr id="3" name="Title 2">
            <a:extLst>
              <a:ext uri="{FF2B5EF4-FFF2-40B4-BE49-F238E27FC236}">
                <a16:creationId xmlns:a16="http://schemas.microsoft.com/office/drawing/2014/main" id="{ACCDC2F0-0E52-BCD0-03D4-C74E0BB543F9}"/>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145447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ED12E5A-4E6D-439D-AD85-C1D029F675D0}"/>
              </a:ext>
            </a:extLst>
          </p:cNvPr>
          <p:cNvGrpSpPr/>
          <p:nvPr/>
        </p:nvGrpSpPr>
        <p:grpSpPr>
          <a:xfrm>
            <a:off x="1137487" y="1815180"/>
            <a:ext cx="2932520" cy="429574"/>
            <a:chOff x="1116497" y="1792320"/>
            <a:chExt cx="2932520" cy="429574"/>
          </a:xfrm>
        </p:grpSpPr>
        <p:sp>
          <p:nvSpPr>
            <p:cNvPr id="2" name="TextBox 1">
              <a:extLst>
                <a:ext uri="{FF2B5EF4-FFF2-40B4-BE49-F238E27FC236}">
                  <a16:creationId xmlns:a16="http://schemas.microsoft.com/office/drawing/2014/main" id="{48A3F826-1147-43CF-9A7D-961E5DA8CFD4}"/>
                </a:ext>
              </a:extLst>
            </p:cNvPr>
            <p:cNvSpPr txBox="1"/>
            <p:nvPr/>
          </p:nvSpPr>
          <p:spPr>
            <a:xfrm>
              <a:off x="1116497" y="1792320"/>
              <a:ext cx="2932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chemeClr val="bg1"/>
                  </a:solidFill>
                  <a:effectLst/>
                  <a:uLnTx/>
                  <a:uFillTx/>
                  <a:latin typeface="DM Sans" pitchFamily="2" charset="77"/>
                  <a:ea typeface="+mn-ea"/>
                  <a:cs typeface="+mn-cs"/>
                </a:rPr>
                <a:t>Your local support team</a:t>
              </a:r>
            </a:p>
          </p:txBody>
        </p:sp>
        <p:sp>
          <p:nvSpPr>
            <p:cNvPr id="3" name="Rectangle 2">
              <a:extLst>
                <a:ext uri="{FF2B5EF4-FFF2-40B4-BE49-F238E27FC236}">
                  <a16:creationId xmlns:a16="http://schemas.microsoft.com/office/drawing/2014/main" id="{EFF5186F-F73D-4D93-A6F4-0FF35C5161D8}"/>
                </a:ext>
              </a:extLst>
            </p:cNvPr>
            <p:cNvSpPr/>
            <p:nvPr/>
          </p:nvSpPr>
          <p:spPr>
            <a:xfrm>
              <a:off x="1196274" y="2175094"/>
              <a:ext cx="2700000" cy="46800"/>
            </a:xfrm>
            <a:prstGeom prst="rect">
              <a:avLst/>
            </a:prstGeom>
            <a:solidFill>
              <a:srgbClr val="CB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FDD78387-975E-49A8-B467-DDE90E4EABE6}"/>
              </a:ext>
            </a:extLst>
          </p:cNvPr>
          <p:cNvSpPr txBox="1"/>
          <p:nvPr/>
        </p:nvSpPr>
        <p:spPr>
          <a:xfrm>
            <a:off x="1001747" y="2433626"/>
            <a:ext cx="3204000" cy="2446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noProof="0" dirty="0">
                <a:ln>
                  <a:noFill/>
                </a:ln>
                <a:solidFill>
                  <a:schemeClr val="bg1"/>
                </a:solidFill>
                <a:effectLst/>
                <a:uLnTx/>
                <a:uFillTx/>
                <a:latin typeface="DM Sans" pitchFamily="2" charset="77"/>
                <a:ea typeface="+mn-ea"/>
                <a:cs typeface="+mn-cs"/>
              </a:rPr>
              <a:t>Your support team is based in [Region], with all of your specialists based under one roof.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normalizeH="0" baseline="0" noProof="0" dirty="0">
              <a:ln>
                <a:noFill/>
              </a:ln>
              <a:solidFill>
                <a:schemeClr val="bg1"/>
              </a:solidFill>
              <a:effectLst/>
              <a:uLnTx/>
              <a:uFillTx/>
              <a:latin typeface="DM Sans"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spc="-100" dirty="0">
                <a:solidFill>
                  <a:schemeClr val="bg1"/>
                </a:solidFill>
                <a:latin typeface="DM Sans" pitchFamily="2" charset="77"/>
              </a:rPr>
              <a:t>2</a:t>
            </a:r>
            <a:r>
              <a:rPr kumimoji="0" lang="en-US" sz="1900" b="1" i="0" u="none" strike="noStrike" kern="1200" cap="none" spc="-100" normalizeH="0" baseline="0" noProof="0" dirty="0">
                <a:ln>
                  <a:noFill/>
                </a:ln>
                <a:solidFill>
                  <a:schemeClr val="bg1"/>
                </a:solidFill>
                <a:effectLst/>
                <a:uLnTx/>
                <a:uFillTx/>
                <a:latin typeface="DM Sans" pitchFamily="2" charset="77"/>
                <a:ea typeface="+mn-ea"/>
                <a:cs typeface="+mn-cs"/>
              </a:rPr>
              <a:t> offices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spc="-100" dirty="0">
                <a:solidFill>
                  <a:schemeClr val="bg1"/>
                </a:solidFill>
                <a:latin typeface="DM Sans" pitchFamily="2" charset="77"/>
              </a:rPr>
              <a:t>8 </a:t>
            </a:r>
            <a:r>
              <a:rPr kumimoji="0" lang="en-US" sz="1900" b="1" i="0" u="none" strike="noStrike" kern="1200" cap="none" spc="-100" normalizeH="0" baseline="0" noProof="0" dirty="0">
                <a:ln>
                  <a:noFill/>
                </a:ln>
                <a:solidFill>
                  <a:schemeClr val="bg1"/>
                </a:solidFill>
                <a:effectLst/>
                <a:uLnTx/>
                <a:uFillTx/>
                <a:latin typeface="DM Sans" pitchFamily="2" charset="77"/>
                <a:ea typeface="+mn-ea"/>
                <a:cs typeface="+mn-cs"/>
              </a:rPr>
              <a:t>partners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100" normalizeH="0" baseline="0" noProof="0" dirty="0">
                <a:ln>
                  <a:noFill/>
                </a:ln>
                <a:solidFill>
                  <a:schemeClr val="bg1"/>
                </a:solidFill>
                <a:effectLst/>
                <a:uLnTx/>
                <a:uFillTx/>
                <a:latin typeface="DM Sans" pitchFamily="2" charset="77"/>
                <a:ea typeface="+mn-ea"/>
                <a:cs typeface="+mn-cs"/>
              </a:rPr>
              <a:t>100+ team members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noProof="0" dirty="0">
                <a:ln>
                  <a:noFill/>
                </a:ln>
                <a:solidFill>
                  <a:schemeClr val="bg1"/>
                </a:solidFill>
                <a:effectLst/>
                <a:uLnTx/>
                <a:uFillTx/>
                <a:latin typeface="DM Sans" pitchFamily="2" charset="77"/>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noProof="0" dirty="0">
                <a:ln>
                  <a:noFill/>
                </a:ln>
                <a:solidFill>
                  <a:schemeClr val="bg1"/>
                </a:solidFill>
                <a:effectLst/>
                <a:uLnTx/>
                <a:uFillTx/>
                <a:latin typeface="DM Sans" pitchFamily="2" charset="77"/>
                <a:ea typeface="+mn-ea"/>
                <a:cs typeface="+mn-cs"/>
              </a:rPr>
              <a:t>Having a local team gives us a strong grounding in the regional business community. </a:t>
            </a:r>
          </a:p>
        </p:txBody>
      </p:sp>
      <p:grpSp>
        <p:nvGrpSpPr>
          <p:cNvPr id="5" name="Group 4">
            <a:extLst>
              <a:ext uri="{FF2B5EF4-FFF2-40B4-BE49-F238E27FC236}">
                <a16:creationId xmlns:a16="http://schemas.microsoft.com/office/drawing/2014/main" id="{6EBC22E3-F6F0-474D-AB7A-7F9AEAA8585B}"/>
              </a:ext>
            </a:extLst>
          </p:cNvPr>
          <p:cNvGrpSpPr/>
          <p:nvPr/>
        </p:nvGrpSpPr>
        <p:grpSpPr>
          <a:xfrm>
            <a:off x="4970025" y="1799292"/>
            <a:ext cx="2421760" cy="432717"/>
            <a:chOff x="5012255" y="2124145"/>
            <a:chExt cx="1473008" cy="432717"/>
          </a:xfrm>
        </p:grpSpPr>
        <p:sp>
          <p:nvSpPr>
            <p:cNvPr id="6" name="TextBox 5">
              <a:extLst>
                <a:ext uri="{FF2B5EF4-FFF2-40B4-BE49-F238E27FC236}">
                  <a16:creationId xmlns:a16="http://schemas.microsoft.com/office/drawing/2014/main" id="{E22AD82F-270D-402A-9D49-05926CAAD4CB}"/>
                </a:ext>
              </a:extLst>
            </p:cNvPr>
            <p:cNvSpPr txBox="1"/>
            <p:nvPr/>
          </p:nvSpPr>
          <p:spPr>
            <a:xfrm>
              <a:off x="5012255" y="2124145"/>
              <a:ext cx="147300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spc="-100" dirty="0">
                  <a:solidFill>
                    <a:schemeClr val="bg1"/>
                  </a:solidFill>
                  <a:latin typeface="DM Sans" pitchFamily="2" charset="77"/>
                </a:rPr>
                <a:t>National strength</a:t>
              </a:r>
              <a:endParaRPr kumimoji="0" lang="en-US" sz="2200" b="1" i="0" u="none" strike="noStrike" kern="1200" cap="none" spc="-100" normalizeH="0" baseline="0" noProof="0" dirty="0">
                <a:ln>
                  <a:noFill/>
                </a:ln>
                <a:solidFill>
                  <a:schemeClr val="bg1"/>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54F2BF02-BE29-4FF9-8590-FBF78618FC08}"/>
                </a:ext>
              </a:extLst>
            </p:cNvPr>
            <p:cNvSpPr/>
            <p:nvPr/>
          </p:nvSpPr>
          <p:spPr>
            <a:xfrm>
              <a:off x="5012255" y="2510062"/>
              <a:ext cx="1473008" cy="46800"/>
            </a:xfrm>
            <a:prstGeom prst="rect">
              <a:avLst/>
            </a:prstGeom>
            <a:solidFill>
              <a:srgbClr val="CB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86D6EA9B-75F3-4DE6-8105-FF6A3AF502AE}"/>
              </a:ext>
            </a:extLst>
          </p:cNvPr>
          <p:cNvSpPr txBox="1"/>
          <p:nvPr/>
        </p:nvSpPr>
        <p:spPr>
          <a:xfrm>
            <a:off x="4547952" y="2408299"/>
            <a:ext cx="3276836" cy="2816156"/>
          </a:xfrm>
          <a:prstGeom prst="rect">
            <a:avLst/>
          </a:prstGeom>
          <a:noFill/>
        </p:spPr>
        <p:txBody>
          <a:bodyPr wrap="square" rtlCol="0">
            <a:spAutoFit/>
          </a:bodyPr>
          <a:lstStyle/>
          <a:p>
            <a:pPr algn="ctr">
              <a:defRPr/>
            </a:pPr>
            <a:r>
              <a:rPr lang="en-US" sz="1200" dirty="0">
                <a:solidFill>
                  <a:schemeClr val="bg1"/>
                </a:solidFill>
                <a:latin typeface="DM Sans" pitchFamily="2" charset="77"/>
              </a:rPr>
              <a:t>Our national reach also means we can support you if you plan to expand into different markets across the UK.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DM Sans" pitchFamily="2" charset="77"/>
            </a:endParaRPr>
          </a:p>
          <a:p>
            <a:pPr lvl="0" algn="ctr">
              <a:defRPr/>
            </a:pPr>
            <a:r>
              <a:rPr lang="en-US" sz="1900" b="1" spc="-100" dirty="0">
                <a:solidFill>
                  <a:prstClr val="white"/>
                </a:solidFill>
                <a:latin typeface="DM Sans" pitchFamily="2" charset="77"/>
              </a:rPr>
              <a:t>50+ locations</a:t>
            </a:r>
          </a:p>
          <a:p>
            <a:pPr lvl="0" algn="ctr">
              <a:defRPr/>
            </a:pPr>
            <a:r>
              <a:rPr lang="en-US" sz="1900" b="1" spc="-100" dirty="0">
                <a:solidFill>
                  <a:prstClr val="white"/>
                </a:solidFill>
                <a:latin typeface="DM Sans" pitchFamily="2" charset="77"/>
              </a:rPr>
              <a:t>1000+ people</a:t>
            </a:r>
          </a:p>
          <a:p>
            <a:pPr lvl="0" algn="ctr">
              <a:defRPr/>
            </a:pPr>
            <a:r>
              <a:rPr lang="en-US" sz="1900" b="1" spc="-100" dirty="0">
                <a:solidFill>
                  <a:prstClr val="white"/>
                </a:solidFill>
                <a:latin typeface="DM Sans" pitchFamily="2" charset="77"/>
              </a:rPr>
              <a:t>100+ specialist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normalizeH="0" baseline="0" noProof="0" dirty="0">
              <a:ln>
                <a:noFill/>
              </a:ln>
              <a:solidFill>
                <a:schemeClr val="bg1"/>
              </a:solidFill>
              <a:effectLst/>
              <a:uLnTx/>
              <a:uFillTx/>
              <a:latin typeface="DM Sans" pitchFamily="2" charset="77"/>
              <a:ea typeface="+mn-ea"/>
              <a:cs typeface="+mn-cs"/>
            </a:endParaRPr>
          </a:p>
          <a:p>
            <a:pPr lvl="0" algn="ctr">
              <a:defRPr/>
            </a:pPr>
            <a:r>
              <a:rPr lang="en-GB" sz="1200" dirty="0">
                <a:solidFill>
                  <a:schemeClr val="bg1"/>
                </a:solidFill>
                <a:latin typeface="DM Sans" pitchFamily="2" charset="77"/>
              </a:rPr>
              <a:t>Our national network allows us to access a wide range of expertise, should any challenges arise that we can’t resolve for you from our local practice.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normalizeH="0" baseline="0" noProof="0" dirty="0">
              <a:ln>
                <a:noFill/>
              </a:ln>
              <a:solidFill>
                <a:schemeClr val="bg1"/>
              </a:solidFill>
              <a:effectLst/>
              <a:uLnTx/>
              <a:uFillTx/>
              <a:latin typeface="DM Sans" pitchFamily="2" charset="77"/>
              <a:ea typeface="+mn-ea"/>
              <a:cs typeface="+mn-cs"/>
            </a:endParaRPr>
          </a:p>
        </p:txBody>
      </p:sp>
      <p:sp>
        <p:nvSpPr>
          <p:cNvPr id="9" name="TextBox 8">
            <a:extLst>
              <a:ext uri="{FF2B5EF4-FFF2-40B4-BE49-F238E27FC236}">
                <a16:creationId xmlns:a16="http://schemas.microsoft.com/office/drawing/2014/main" id="{E782D0D8-99BC-4A71-8137-98C4A2E2DED1}"/>
              </a:ext>
            </a:extLst>
          </p:cNvPr>
          <p:cNvSpPr txBox="1"/>
          <p:nvPr/>
        </p:nvSpPr>
        <p:spPr>
          <a:xfrm>
            <a:off x="8533236" y="1792884"/>
            <a:ext cx="28004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00" normalizeH="0" baseline="0" noProof="0" dirty="0">
                <a:ln>
                  <a:noFill/>
                </a:ln>
                <a:solidFill>
                  <a:schemeClr val="bg1"/>
                </a:solidFill>
                <a:effectLst/>
                <a:uLnTx/>
                <a:uFillTx/>
                <a:latin typeface="DM Sans" pitchFamily="2" charset="77"/>
                <a:ea typeface="+mn-ea"/>
                <a:cs typeface="+mn-cs"/>
              </a:rPr>
              <a:t>International support</a:t>
            </a:r>
          </a:p>
        </p:txBody>
      </p:sp>
      <p:sp>
        <p:nvSpPr>
          <p:cNvPr id="10" name="Rectangle 9">
            <a:extLst>
              <a:ext uri="{FF2B5EF4-FFF2-40B4-BE49-F238E27FC236}">
                <a16:creationId xmlns:a16="http://schemas.microsoft.com/office/drawing/2014/main" id="{CDCBF02D-567B-4393-B2E2-B6002CC32F69}"/>
              </a:ext>
            </a:extLst>
          </p:cNvPr>
          <p:cNvSpPr/>
          <p:nvPr/>
        </p:nvSpPr>
        <p:spPr>
          <a:xfrm>
            <a:off x="8596334" y="2197955"/>
            <a:ext cx="2674211" cy="45719"/>
          </a:xfrm>
          <a:prstGeom prst="rect">
            <a:avLst/>
          </a:prstGeom>
          <a:solidFill>
            <a:srgbClr val="CB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3B53592-9B73-476E-89C8-FFBFC027694F}"/>
              </a:ext>
            </a:extLst>
          </p:cNvPr>
          <p:cNvSpPr txBox="1"/>
          <p:nvPr/>
        </p:nvSpPr>
        <p:spPr>
          <a:xfrm>
            <a:off x="8252543" y="2433626"/>
            <a:ext cx="3361792"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noProof="0" dirty="0">
                <a:ln>
                  <a:noFill/>
                </a:ln>
                <a:solidFill>
                  <a:schemeClr val="bg1"/>
                </a:solidFill>
                <a:effectLst/>
                <a:uLnTx/>
                <a:uFillTx/>
                <a:latin typeface="DM Sans" pitchFamily="2" charset="77"/>
                <a:ea typeface="+mn-ea"/>
                <a:cs typeface="+mn-cs"/>
              </a:rPr>
              <a:t>Geneva Group International</a:t>
            </a:r>
            <a:r>
              <a:rPr lang="en-US" sz="1200" dirty="0">
                <a:solidFill>
                  <a:schemeClr val="bg1"/>
                </a:solidFill>
                <a:latin typeface="DM Sans" pitchFamily="2" charset="77"/>
              </a:rPr>
              <a:t> also </a:t>
            </a:r>
            <a:r>
              <a:rPr kumimoji="0" lang="en-US" sz="1200" b="0" i="0" u="none" strike="noStrike" kern="1200" cap="none" normalizeH="0" baseline="0" noProof="0" dirty="0">
                <a:ln>
                  <a:noFill/>
                </a:ln>
                <a:solidFill>
                  <a:schemeClr val="bg1"/>
                </a:solidFill>
                <a:effectLst/>
                <a:uLnTx/>
                <a:uFillTx/>
                <a:latin typeface="DM Sans" pitchFamily="2" charset="77"/>
                <a:ea typeface="+mn-ea"/>
                <a:cs typeface="+mn-cs"/>
              </a:rPr>
              <a:t>gives us the ability to offer you high quality, professional advice across the globe.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DM Sans" pitchFamily="2" charset="77"/>
            </a:endParaRPr>
          </a:p>
          <a:p>
            <a:pPr lvl="0" algn="ctr">
              <a:defRPr/>
            </a:pPr>
            <a:r>
              <a:rPr lang="en-US" sz="1900" b="1" spc="-100" dirty="0">
                <a:solidFill>
                  <a:schemeClr val="bg1"/>
                </a:solidFill>
                <a:latin typeface="DM Sans" pitchFamily="2" charset="77"/>
              </a:rPr>
              <a:t>Member of GGI International</a:t>
            </a:r>
          </a:p>
          <a:p>
            <a:pPr lvl="0" algn="ctr">
              <a:defRPr/>
            </a:pPr>
            <a:r>
              <a:rPr lang="en-US" sz="1900" b="1" spc="-100" dirty="0">
                <a:solidFill>
                  <a:schemeClr val="bg1"/>
                </a:solidFill>
                <a:latin typeface="DM Sans" pitchFamily="2" charset="77"/>
              </a:rPr>
              <a:t>Presence in 100+ countries</a:t>
            </a:r>
          </a:p>
          <a:p>
            <a:pPr lvl="0" algn="ctr">
              <a:defRPr/>
            </a:pPr>
            <a:r>
              <a:rPr lang="en-US" sz="1900" b="1" spc="-100" dirty="0">
                <a:solidFill>
                  <a:schemeClr val="bg1"/>
                </a:solidFill>
                <a:latin typeface="DM Sans" pitchFamily="2" charset="77"/>
              </a:rPr>
              <a:t>Access to 10,000+ professional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noProof="0" dirty="0">
              <a:ln>
                <a:noFill/>
              </a:ln>
              <a:solidFill>
                <a:schemeClr val="bg1"/>
              </a:solidFill>
              <a:effectLst/>
              <a:uLnTx/>
              <a:uFillTx/>
              <a:latin typeface="DM Sans" pitchFamily="2" charset="77"/>
              <a:ea typeface="+mn-ea"/>
              <a:cs typeface="+mn-cs"/>
            </a:endParaRPr>
          </a:p>
          <a:p>
            <a:pPr algn="ctr">
              <a:defRPr/>
            </a:pPr>
            <a:r>
              <a:rPr lang="en-US" sz="1200" dirty="0">
                <a:solidFill>
                  <a:schemeClr val="bg1"/>
                </a:solidFill>
                <a:latin typeface="DM Sans" pitchFamily="2" charset="77"/>
              </a:rPr>
              <a:t>We have Haines Watts Partners in key leadership roles in real estate, VAT, international tax and audit as well as those who sit on the executive committee.</a:t>
            </a:r>
            <a:endParaRPr lang="en-GB" sz="1200" dirty="0">
              <a:solidFill>
                <a:schemeClr val="bg1"/>
              </a:solidFill>
              <a:latin typeface="DM Sans" pitchFamily="2" charset="77"/>
            </a:endParaRPr>
          </a:p>
        </p:txBody>
      </p:sp>
    </p:spTree>
    <p:extLst>
      <p:ext uri="{BB962C8B-B14F-4D97-AF65-F5344CB8AC3E}">
        <p14:creationId xmlns:p14="http://schemas.microsoft.com/office/powerpoint/2010/main" val="409888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8665C68-5764-4D85-B040-33CE69885671}"/>
              </a:ext>
            </a:extLst>
          </p:cNvPr>
          <p:cNvSpPr>
            <a:spLocks noGrp="1"/>
          </p:cNvSpPr>
          <p:nvPr>
            <p:ph type="pic" sz="quarter" idx="10"/>
          </p:nvPr>
        </p:nvSpPr>
        <p:spPr/>
      </p:sp>
      <p:sp>
        <p:nvSpPr>
          <p:cNvPr id="8" name="Text Placeholder 7">
            <a:extLst>
              <a:ext uri="{FF2B5EF4-FFF2-40B4-BE49-F238E27FC236}">
                <a16:creationId xmlns:a16="http://schemas.microsoft.com/office/drawing/2014/main" id="{683F28F4-42B5-417A-B6D0-408D40E1FEF3}"/>
              </a:ext>
            </a:extLst>
          </p:cNvPr>
          <p:cNvSpPr>
            <a:spLocks noGrp="1"/>
          </p:cNvSpPr>
          <p:nvPr>
            <p:ph type="body" sz="quarter" idx="11"/>
          </p:nvPr>
        </p:nvSpPr>
        <p:spPr/>
        <p:txBody>
          <a:bodyPr/>
          <a:lstStyle/>
          <a:p>
            <a:endParaRPr lang="en-GB" dirty="0"/>
          </a:p>
        </p:txBody>
      </p:sp>
      <p:sp>
        <p:nvSpPr>
          <p:cNvPr id="9" name="Text Placeholder 8">
            <a:extLst>
              <a:ext uri="{FF2B5EF4-FFF2-40B4-BE49-F238E27FC236}">
                <a16:creationId xmlns:a16="http://schemas.microsoft.com/office/drawing/2014/main" id="{77CA972F-A5C8-4D61-B6C5-EB6D33AC0A7C}"/>
              </a:ext>
            </a:extLst>
          </p:cNvPr>
          <p:cNvSpPr>
            <a:spLocks noGrp="1"/>
          </p:cNvSpPr>
          <p:nvPr>
            <p:ph type="body" sz="quarter" idx="12"/>
          </p:nvPr>
        </p:nvSpPr>
        <p:spPr/>
        <p:txBody>
          <a:bodyPr/>
          <a:lstStyle/>
          <a:p>
            <a:endParaRPr lang="en-GB"/>
          </a:p>
        </p:txBody>
      </p:sp>
      <p:sp>
        <p:nvSpPr>
          <p:cNvPr id="10" name="Text Placeholder 9">
            <a:extLst>
              <a:ext uri="{FF2B5EF4-FFF2-40B4-BE49-F238E27FC236}">
                <a16:creationId xmlns:a16="http://schemas.microsoft.com/office/drawing/2014/main" id="{42B163EF-22F8-46BC-9609-5F2367209A23}"/>
              </a:ext>
            </a:extLst>
          </p:cNvPr>
          <p:cNvSpPr>
            <a:spLocks noGrp="1"/>
          </p:cNvSpPr>
          <p:nvPr>
            <p:ph type="body" sz="quarter" idx="13"/>
          </p:nvPr>
        </p:nvSpPr>
        <p:spPr/>
        <p:txBody>
          <a:bodyPr>
            <a:normAutofit fontScale="92500" lnSpcReduction="20000"/>
          </a:bodyPr>
          <a:lstStyle/>
          <a:p>
            <a:endParaRPr lang="en-GB"/>
          </a:p>
        </p:txBody>
      </p:sp>
      <p:sp>
        <p:nvSpPr>
          <p:cNvPr id="11" name="Text Placeholder 10">
            <a:extLst>
              <a:ext uri="{FF2B5EF4-FFF2-40B4-BE49-F238E27FC236}">
                <a16:creationId xmlns:a16="http://schemas.microsoft.com/office/drawing/2014/main" id="{AD666E3C-DE14-4D9A-9BB5-6545DEC87E3D}"/>
              </a:ext>
            </a:extLst>
          </p:cNvPr>
          <p:cNvSpPr>
            <a:spLocks noGrp="1"/>
          </p:cNvSpPr>
          <p:nvPr>
            <p:ph type="body" sz="quarter" idx="14"/>
          </p:nvPr>
        </p:nvSpPr>
        <p:spPr/>
        <p:txBody>
          <a:bodyPr>
            <a:normAutofit fontScale="92500" lnSpcReduction="20000"/>
          </a:bodyPr>
          <a:lstStyle/>
          <a:p>
            <a:endParaRPr lang="en-GB" dirty="0"/>
          </a:p>
        </p:txBody>
      </p:sp>
      <p:sp>
        <p:nvSpPr>
          <p:cNvPr id="12" name="Text Placeholder 11">
            <a:extLst>
              <a:ext uri="{FF2B5EF4-FFF2-40B4-BE49-F238E27FC236}">
                <a16:creationId xmlns:a16="http://schemas.microsoft.com/office/drawing/2014/main" id="{81C3C087-C5A7-4324-BC6E-937D4787661F}"/>
              </a:ext>
            </a:extLst>
          </p:cNvPr>
          <p:cNvSpPr>
            <a:spLocks noGrp="1"/>
          </p:cNvSpPr>
          <p:nvPr>
            <p:ph type="body" sz="quarter" idx="15"/>
          </p:nvPr>
        </p:nvSpPr>
        <p:spPr/>
        <p:txBody>
          <a:bodyPr>
            <a:normAutofit fontScale="92500" lnSpcReduction="20000"/>
          </a:bodyPr>
          <a:lstStyle/>
          <a:p>
            <a:endParaRPr lang="en-GB"/>
          </a:p>
        </p:txBody>
      </p:sp>
      <p:sp>
        <p:nvSpPr>
          <p:cNvPr id="14" name="Text Placeholder 13">
            <a:extLst>
              <a:ext uri="{FF2B5EF4-FFF2-40B4-BE49-F238E27FC236}">
                <a16:creationId xmlns:a16="http://schemas.microsoft.com/office/drawing/2014/main" id="{B66556EA-41FE-4D69-80FA-D6B835B1AB66}"/>
              </a:ext>
            </a:extLst>
          </p:cNvPr>
          <p:cNvSpPr>
            <a:spLocks noGrp="1"/>
          </p:cNvSpPr>
          <p:nvPr>
            <p:ph type="body" sz="quarter" idx="16"/>
          </p:nvPr>
        </p:nvSpPr>
        <p:spPr/>
        <p:txBody>
          <a:bodyPr anchor="t"/>
          <a:lstStyle/>
          <a:p>
            <a:endParaRPr lang="en-GB" dirty="0"/>
          </a:p>
        </p:txBody>
      </p:sp>
      <p:grpSp>
        <p:nvGrpSpPr>
          <p:cNvPr id="20" name="Group 19">
            <a:extLst>
              <a:ext uri="{FF2B5EF4-FFF2-40B4-BE49-F238E27FC236}">
                <a16:creationId xmlns:a16="http://schemas.microsoft.com/office/drawing/2014/main" id="{7EB38A10-95DF-443B-8432-4C5CD7367A6C}"/>
              </a:ext>
            </a:extLst>
          </p:cNvPr>
          <p:cNvGrpSpPr/>
          <p:nvPr/>
        </p:nvGrpSpPr>
        <p:grpSpPr>
          <a:xfrm rot="10800000">
            <a:off x="8103157" y="948732"/>
            <a:ext cx="580324" cy="323699"/>
            <a:chOff x="8636000" y="6017299"/>
            <a:chExt cx="668387" cy="317461"/>
          </a:xfrm>
        </p:grpSpPr>
        <p:sp>
          <p:nvSpPr>
            <p:cNvPr id="21" name="Snip and Round Single Corner of Rectangle 7">
              <a:extLst>
                <a:ext uri="{FF2B5EF4-FFF2-40B4-BE49-F238E27FC236}">
                  <a16:creationId xmlns:a16="http://schemas.microsoft.com/office/drawing/2014/main" id="{B42DC461-2342-406B-AAD1-465F52B0F0BE}"/>
                </a:ext>
              </a:extLst>
            </p:cNvPr>
            <p:cNvSpPr/>
            <p:nvPr/>
          </p:nvSpPr>
          <p:spPr>
            <a:xfrm>
              <a:off x="8636000" y="6017299"/>
              <a:ext cx="318150" cy="317461"/>
            </a:xfrm>
            <a:custGeom>
              <a:avLst/>
              <a:gdLst>
                <a:gd name="connsiteX0" fmla="*/ 66461 w 398761"/>
                <a:gd name="connsiteY0" fmla="*/ 0 h 398761"/>
                <a:gd name="connsiteX1" fmla="*/ 332300 w 398761"/>
                <a:gd name="connsiteY1" fmla="*/ 0 h 398761"/>
                <a:gd name="connsiteX2" fmla="*/ 398761 w 398761"/>
                <a:gd name="connsiteY2" fmla="*/ 66461 h 398761"/>
                <a:gd name="connsiteX3" fmla="*/ 398761 w 398761"/>
                <a:gd name="connsiteY3" fmla="*/ 398761 h 398761"/>
                <a:gd name="connsiteX4" fmla="*/ 0 w 398761"/>
                <a:gd name="connsiteY4" fmla="*/ 398761 h 398761"/>
                <a:gd name="connsiteX5" fmla="*/ 0 w 398761"/>
                <a:gd name="connsiteY5" fmla="*/ 66461 h 398761"/>
                <a:gd name="connsiteX6" fmla="*/ 66461 w 398761"/>
                <a:gd name="connsiteY6" fmla="*/ 0 h 398761"/>
                <a:gd name="connsiteX0" fmla="*/ 66461 w 398761"/>
                <a:gd name="connsiteY0" fmla="*/ 0 h 398761"/>
                <a:gd name="connsiteX1" fmla="*/ 332300 w 398761"/>
                <a:gd name="connsiteY1" fmla="*/ 0 h 398761"/>
                <a:gd name="connsiteX2" fmla="*/ 398761 w 398761"/>
                <a:gd name="connsiteY2" fmla="*/ 66461 h 398761"/>
                <a:gd name="connsiteX3" fmla="*/ 398761 w 398761"/>
                <a:gd name="connsiteY3" fmla="*/ 398761 h 398761"/>
                <a:gd name="connsiteX4" fmla="*/ 3175 w 398761"/>
                <a:gd name="connsiteY4" fmla="*/ 68561 h 398761"/>
                <a:gd name="connsiteX5" fmla="*/ 0 w 398761"/>
                <a:gd name="connsiteY5" fmla="*/ 66461 h 398761"/>
                <a:gd name="connsiteX6" fmla="*/ 66461 w 398761"/>
                <a:gd name="connsiteY6" fmla="*/ 0 h 398761"/>
                <a:gd name="connsiteX0" fmla="*/ 66461 w 398761"/>
                <a:gd name="connsiteY0" fmla="*/ 0 h 98680"/>
                <a:gd name="connsiteX1" fmla="*/ 332300 w 398761"/>
                <a:gd name="connsiteY1" fmla="*/ 0 h 98680"/>
                <a:gd name="connsiteX2" fmla="*/ 398761 w 398761"/>
                <a:gd name="connsiteY2" fmla="*/ 66461 h 98680"/>
                <a:gd name="connsiteX3" fmla="*/ 220961 w 398761"/>
                <a:gd name="connsiteY3" fmla="*/ 68561 h 98680"/>
                <a:gd name="connsiteX4" fmla="*/ 3175 w 398761"/>
                <a:gd name="connsiteY4" fmla="*/ 68561 h 98680"/>
                <a:gd name="connsiteX5" fmla="*/ 0 w 398761"/>
                <a:gd name="connsiteY5" fmla="*/ 66461 h 98680"/>
                <a:gd name="connsiteX6" fmla="*/ 66461 w 398761"/>
                <a:gd name="connsiteY6" fmla="*/ 0 h 98680"/>
                <a:gd name="connsiteX0" fmla="*/ 66461 w 332300"/>
                <a:gd name="connsiteY0" fmla="*/ 0 h 98680"/>
                <a:gd name="connsiteX1" fmla="*/ 332300 w 332300"/>
                <a:gd name="connsiteY1" fmla="*/ 0 h 98680"/>
                <a:gd name="connsiteX2" fmla="*/ 157461 w 332300"/>
                <a:gd name="connsiteY2" fmla="*/ 37886 h 98680"/>
                <a:gd name="connsiteX3" fmla="*/ 220961 w 332300"/>
                <a:gd name="connsiteY3" fmla="*/ 68561 h 98680"/>
                <a:gd name="connsiteX4" fmla="*/ 3175 w 332300"/>
                <a:gd name="connsiteY4" fmla="*/ 68561 h 98680"/>
                <a:gd name="connsiteX5" fmla="*/ 0 w 332300"/>
                <a:gd name="connsiteY5" fmla="*/ 66461 h 98680"/>
                <a:gd name="connsiteX6" fmla="*/ 66461 w 332300"/>
                <a:gd name="connsiteY6" fmla="*/ 0 h 98680"/>
                <a:gd name="connsiteX0" fmla="*/ 66461 w 220961"/>
                <a:gd name="connsiteY0" fmla="*/ 0 h 98680"/>
                <a:gd name="connsiteX1" fmla="*/ 189425 w 220961"/>
                <a:gd name="connsiteY1" fmla="*/ 0 h 98680"/>
                <a:gd name="connsiteX2" fmla="*/ 157461 w 220961"/>
                <a:gd name="connsiteY2" fmla="*/ 37886 h 98680"/>
                <a:gd name="connsiteX3" fmla="*/ 220961 w 220961"/>
                <a:gd name="connsiteY3" fmla="*/ 68561 h 98680"/>
                <a:gd name="connsiteX4" fmla="*/ 3175 w 220961"/>
                <a:gd name="connsiteY4" fmla="*/ 68561 h 98680"/>
                <a:gd name="connsiteX5" fmla="*/ 0 w 220961"/>
                <a:gd name="connsiteY5" fmla="*/ 66461 h 98680"/>
                <a:gd name="connsiteX6" fmla="*/ 66461 w 220961"/>
                <a:gd name="connsiteY6" fmla="*/ 0 h 98680"/>
                <a:gd name="connsiteX0" fmla="*/ 66461 w 220961"/>
                <a:gd name="connsiteY0" fmla="*/ 0 h 122220"/>
                <a:gd name="connsiteX1" fmla="*/ 189425 w 220961"/>
                <a:gd name="connsiteY1" fmla="*/ 0 h 122220"/>
                <a:gd name="connsiteX2" fmla="*/ 157461 w 220961"/>
                <a:gd name="connsiteY2" fmla="*/ 37886 h 122220"/>
                <a:gd name="connsiteX3" fmla="*/ 220961 w 220961"/>
                <a:gd name="connsiteY3" fmla="*/ 68561 h 122220"/>
                <a:gd name="connsiteX4" fmla="*/ 3175 w 220961"/>
                <a:gd name="connsiteY4" fmla="*/ 68561 h 122220"/>
                <a:gd name="connsiteX5" fmla="*/ 0 w 220961"/>
                <a:gd name="connsiteY5" fmla="*/ 66461 h 122220"/>
                <a:gd name="connsiteX6" fmla="*/ 66461 w 220961"/>
                <a:gd name="connsiteY6" fmla="*/ 0 h 122220"/>
                <a:gd name="connsiteX0" fmla="*/ 66461 w 220961"/>
                <a:gd name="connsiteY0" fmla="*/ 0 h 123752"/>
                <a:gd name="connsiteX1" fmla="*/ 189425 w 220961"/>
                <a:gd name="connsiteY1" fmla="*/ 0 h 123752"/>
                <a:gd name="connsiteX2" fmla="*/ 157461 w 220961"/>
                <a:gd name="connsiteY2" fmla="*/ 37886 h 123752"/>
                <a:gd name="connsiteX3" fmla="*/ 220961 w 220961"/>
                <a:gd name="connsiteY3" fmla="*/ 68561 h 123752"/>
                <a:gd name="connsiteX4" fmla="*/ 35544 w 220961"/>
                <a:gd name="connsiteY4" fmla="*/ 73252 h 123752"/>
                <a:gd name="connsiteX5" fmla="*/ 0 w 220961"/>
                <a:gd name="connsiteY5" fmla="*/ 66461 h 123752"/>
                <a:gd name="connsiteX6" fmla="*/ 66461 w 220961"/>
                <a:gd name="connsiteY6" fmla="*/ 0 h 123752"/>
                <a:gd name="connsiteX0" fmla="*/ 66461 w 220961"/>
                <a:gd name="connsiteY0" fmla="*/ 0 h 115983"/>
                <a:gd name="connsiteX1" fmla="*/ 189425 w 220961"/>
                <a:gd name="connsiteY1" fmla="*/ 0 h 115983"/>
                <a:gd name="connsiteX2" fmla="*/ 157461 w 220961"/>
                <a:gd name="connsiteY2" fmla="*/ 37886 h 115983"/>
                <a:gd name="connsiteX3" fmla="*/ 220961 w 220961"/>
                <a:gd name="connsiteY3" fmla="*/ 68561 h 115983"/>
                <a:gd name="connsiteX4" fmla="*/ 35544 w 220961"/>
                <a:gd name="connsiteY4" fmla="*/ 73252 h 115983"/>
                <a:gd name="connsiteX5" fmla="*/ 0 w 220961"/>
                <a:gd name="connsiteY5" fmla="*/ 66461 h 115983"/>
                <a:gd name="connsiteX6" fmla="*/ 66461 w 220961"/>
                <a:gd name="connsiteY6" fmla="*/ 0 h 115983"/>
                <a:gd name="connsiteX0" fmla="*/ 66461 w 220961"/>
                <a:gd name="connsiteY0" fmla="*/ 0 h 114892"/>
                <a:gd name="connsiteX1" fmla="*/ 189425 w 220961"/>
                <a:gd name="connsiteY1" fmla="*/ 0 h 114892"/>
                <a:gd name="connsiteX2" fmla="*/ 157461 w 220961"/>
                <a:gd name="connsiteY2" fmla="*/ 37886 h 114892"/>
                <a:gd name="connsiteX3" fmla="*/ 220961 w 220961"/>
                <a:gd name="connsiteY3" fmla="*/ 68561 h 114892"/>
                <a:gd name="connsiteX4" fmla="*/ 64160 w 220961"/>
                <a:gd name="connsiteY4" fmla="*/ 69030 h 114892"/>
                <a:gd name="connsiteX5" fmla="*/ 0 w 220961"/>
                <a:gd name="connsiteY5" fmla="*/ 66461 h 114892"/>
                <a:gd name="connsiteX6" fmla="*/ 66461 w 220961"/>
                <a:gd name="connsiteY6" fmla="*/ 0 h 114892"/>
                <a:gd name="connsiteX0" fmla="*/ 66461 w 189425"/>
                <a:gd name="connsiteY0" fmla="*/ 0 h 114892"/>
                <a:gd name="connsiteX1" fmla="*/ 189425 w 189425"/>
                <a:gd name="connsiteY1" fmla="*/ 0 h 114892"/>
                <a:gd name="connsiteX2" fmla="*/ 157461 w 189425"/>
                <a:gd name="connsiteY2" fmla="*/ 37886 h 114892"/>
                <a:gd name="connsiteX3" fmla="*/ 65216 w 189425"/>
                <a:gd name="connsiteY3" fmla="*/ 49797 h 114892"/>
                <a:gd name="connsiteX4" fmla="*/ 64160 w 189425"/>
                <a:gd name="connsiteY4" fmla="*/ 69030 h 114892"/>
                <a:gd name="connsiteX5" fmla="*/ 0 w 189425"/>
                <a:gd name="connsiteY5" fmla="*/ 66461 h 114892"/>
                <a:gd name="connsiteX6" fmla="*/ 66461 w 189425"/>
                <a:gd name="connsiteY6" fmla="*/ 0 h 114892"/>
                <a:gd name="connsiteX0" fmla="*/ 66461 w 189425"/>
                <a:gd name="connsiteY0" fmla="*/ 0 h 114892"/>
                <a:gd name="connsiteX1" fmla="*/ 189425 w 189425"/>
                <a:gd name="connsiteY1" fmla="*/ 0 h 114892"/>
                <a:gd name="connsiteX2" fmla="*/ 65046 w 189425"/>
                <a:gd name="connsiteY2" fmla="*/ 27566 h 114892"/>
                <a:gd name="connsiteX3" fmla="*/ 65216 w 189425"/>
                <a:gd name="connsiteY3" fmla="*/ 49797 h 114892"/>
                <a:gd name="connsiteX4" fmla="*/ 64160 w 189425"/>
                <a:gd name="connsiteY4" fmla="*/ 69030 h 114892"/>
                <a:gd name="connsiteX5" fmla="*/ 0 w 189425"/>
                <a:gd name="connsiteY5" fmla="*/ 66461 h 114892"/>
                <a:gd name="connsiteX6" fmla="*/ 66461 w 189425"/>
                <a:gd name="connsiteY6" fmla="*/ 0 h 114892"/>
                <a:gd name="connsiteX0" fmla="*/ 66461 w 66461"/>
                <a:gd name="connsiteY0" fmla="*/ 0 h 114892"/>
                <a:gd name="connsiteX1" fmla="*/ 65580 w 66461"/>
                <a:gd name="connsiteY1" fmla="*/ 13135 h 114892"/>
                <a:gd name="connsiteX2" fmla="*/ 65046 w 66461"/>
                <a:gd name="connsiteY2" fmla="*/ 27566 h 114892"/>
                <a:gd name="connsiteX3" fmla="*/ 65216 w 66461"/>
                <a:gd name="connsiteY3" fmla="*/ 49797 h 114892"/>
                <a:gd name="connsiteX4" fmla="*/ 64160 w 66461"/>
                <a:gd name="connsiteY4" fmla="*/ 69030 h 114892"/>
                <a:gd name="connsiteX5" fmla="*/ 0 w 66461"/>
                <a:gd name="connsiteY5" fmla="*/ 66461 h 114892"/>
                <a:gd name="connsiteX6" fmla="*/ 66461 w 66461"/>
                <a:gd name="connsiteY6" fmla="*/ 0 h 114892"/>
                <a:gd name="connsiteX0" fmla="*/ 66461 w 66461"/>
                <a:gd name="connsiteY0" fmla="*/ 0 h 116353"/>
                <a:gd name="connsiteX1" fmla="*/ 65580 w 66461"/>
                <a:gd name="connsiteY1" fmla="*/ 13135 h 116353"/>
                <a:gd name="connsiteX2" fmla="*/ 65046 w 66461"/>
                <a:gd name="connsiteY2" fmla="*/ 27566 h 116353"/>
                <a:gd name="connsiteX3" fmla="*/ 65216 w 66461"/>
                <a:gd name="connsiteY3" fmla="*/ 49797 h 116353"/>
                <a:gd name="connsiteX4" fmla="*/ 64160 w 66461"/>
                <a:gd name="connsiteY4" fmla="*/ 69030 h 116353"/>
                <a:gd name="connsiteX5" fmla="*/ 0 w 66461"/>
                <a:gd name="connsiteY5" fmla="*/ 66461 h 116353"/>
                <a:gd name="connsiteX6" fmla="*/ 66461 w 66461"/>
                <a:gd name="connsiteY6" fmla="*/ 0 h 116353"/>
                <a:gd name="connsiteX0" fmla="*/ 66461 w 69162"/>
                <a:gd name="connsiteY0" fmla="*/ 0 h 116353"/>
                <a:gd name="connsiteX1" fmla="*/ 65580 w 69162"/>
                <a:gd name="connsiteY1" fmla="*/ 13135 h 116353"/>
                <a:gd name="connsiteX2" fmla="*/ 65046 w 69162"/>
                <a:gd name="connsiteY2" fmla="*/ 27566 h 116353"/>
                <a:gd name="connsiteX3" fmla="*/ 64160 w 69162"/>
                <a:gd name="connsiteY3" fmla="*/ 69030 h 116353"/>
                <a:gd name="connsiteX4" fmla="*/ 0 w 69162"/>
                <a:gd name="connsiteY4" fmla="*/ 66461 h 116353"/>
                <a:gd name="connsiteX5" fmla="*/ 66461 w 69162"/>
                <a:gd name="connsiteY5" fmla="*/ 0 h 116353"/>
                <a:gd name="connsiteX0" fmla="*/ 66461 w 66461"/>
                <a:gd name="connsiteY0" fmla="*/ 0 h 116353"/>
                <a:gd name="connsiteX1" fmla="*/ 65580 w 66461"/>
                <a:gd name="connsiteY1" fmla="*/ 13135 h 116353"/>
                <a:gd name="connsiteX2" fmla="*/ 64160 w 66461"/>
                <a:gd name="connsiteY2" fmla="*/ 69030 h 116353"/>
                <a:gd name="connsiteX3" fmla="*/ 0 w 66461"/>
                <a:gd name="connsiteY3" fmla="*/ 66461 h 116353"/>
                <a:gd name="connsiteX4" fmla="*/ 66461 w 66461"/>
                <a:gd name="connsiteY4" fmla="*/ 0 h 116353"/>
                <a:gd name="connsiteX0" fmla="*/ 66461 w 73550"/>
                <a:gd name="connsiteY0" fmla="*/ 0 h 116353"/>
                <a:gd name="connsiteX1" fmla="*/ 64160 w 73550"/>
                <a:gd name="connsiteY1" fmla="*/ 69030 h 116353"/>
                <a:gd name="connsiteX2" fmla="*/ 0 w 73550"/>
                <a:gd name="connsiteY2" fmla="*/ 66461 h 116353"/>
                <a:gd name="connsiteX3" fmla="*/ 66461 w 73550"/>
                <a:gd name="connsiteY3" fmla="*/ 0 h 116353"/>
                <a:gd name="connsiteX0" fmla="*/ 66461 w 73550"/>
                <a:gd name="connsiteY0" fmla="*/ 0 h 116353"/>
                <a:gd name="connsiteX1" fmla="*/ 64160 w 73550"/>
                <a:gd name="connsiteY1" fmla="*/ 69030 h 116353"/>
                <a:gd name="connsiteX2" fmla="*/ 0 w 73550"/>
                <a:gd name="connsiteY2" fmla="*/ 66461 h 116353"/>
                <a:gd name="connsiteX3" fmla="*/ 66461 w 73550"/>
                <a:gd name="connsiteY3" fmla="*/ 0 h 116353"/>
                <a:gd name="connsiteX0" fmla="*/ 66461 w 69251"/>
                <a:gd name="connsiteY0" fmla="*/ 0 h 116353"/>
                <a:gd name="connsiteX1" fmla="*/ 64160 w 69251"/>
                <a:gd name="connsiteY1" fmla="*/ 69030 h 116353"/>
                <a:gd name="connsiteX2" fmla="*/ 0 w 69251"/>
                <a:gd name="connsiteY2" fmla="*/ 66461 h 116353"/>
                <a:gd name="connsiteX3" fmla="*/ 66461 w 6925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69030"/>
                <a:gd name="connsiteX1" fmla="*/ 64160 w 66461"/>
                <a:gd name="connsiteY1" fmla="*/ 69030 h 69030"/>
                <a:gd name="connsiteX2" fmla="*/ 0 w 66461"/>
                <a:gd name="connsiteY2" fmla="*/ 66461 h 69030"/>
                <a:gd name="connsiteX3" fmla="*/ 66461 w 66461"/>
                <a:gd name="connsiteY3" fmla="*/ 0 h 69030"/>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530"/>
                <a:gd name="connsiteY0" fmla="*/ 0 h 66461"/>
                <a:gd name="connsiteX1" fmla="*/ 66505 w 66530"/>
                <a:gd name="connsiteY1" fmla="*/ 66215 h 66461"/>
                <a:gd name="connsiteX2" fmla="*/ 0 w 66530"/>
                <a:gd name="connsiteY2" fmla="*/ 66461 h 66461"/>
                <a:gd name="connsiteX3" fmla="*/ 66461 w 66530"/>
                <a:gd name="connsiteY3" fmla="*/ 0 h 66461"/>
                <a:gd name="connsiteX0" fmla="*/ 66461 w 66605"/>
                <a:gd name="connsiteY0" fmla="*/ 0 h 66461"/>
                <a:gd name="connsiteX1" fmla="*/ 66505 w 66605"/>
                <a:gd name="connsiteY1" fmla="*/ 66215 h 66461"/>
                <a:gd name="connsiteX2" fmla="*/ 0 w 66605"/>
                <a:gd name="connsiteY2" fmla="*/ 66461 h 66461"/>
                <a:gd name="connsiteX3" fmla="*/ 66461 w 66605"/>
                <a:gd name="connsiteY3" fmla="*/ 0 h 66461"/>
              </a:gdLst>
              <a:ahLst/>
              <a:cxnLst>
                <a:cxn ang="0">
                  <a:pos x="connsiteX0" y="connsiteY0"/>
                </a:cxn>
                <a:cxn ang="0">
                  <a:pos x="connsiteX1" y="connsiteY1"/>
                </a:cxn>
                <a:cxn ang="0">
                  <a:pos x="connsiteX2" y="connsiteY2"/>
                </a:cxn>
                <a:cxn ang="0">
                  <a:pos x="connsiteX3" y="connsiteY3"/>
                </a:cxn>
              </a:cxnLst>
              <a:rect l="l" t="t" r="r" b="b"/>
              <a:pathLst>
                <a:path w="66605" h="66461">
                  <a:moveTo>
                    <a:pt x="66461" y="0"/>
                  </a:moveTo>
                  <a:cubicBezTo>
                    <a:pt x="66365" y="66572"/>
                    <a:pt x="66792" y="13856"/>
                    <a:pt x="66505" y="66215"/>
                  </a:cubicBezTo>
                  <a:cubicBezTo>
                    <a:pt x="66505" y="66159"/>
                    <a:pt x="40343" y="66049"/>
                    <a:pt x="0" y="66461"/>
                  </a:cubicBezTo>
                  <a:cubicBezTo>
                    <a:pt x="0" y="29756"/>
                    <a:pt x="29756" y="0"/>
                    <a:pt x="664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nip and Round Single Corner of Rectangle 7">
              <a:extLst>
                <a:ext uri="{FF2B5EF4-FFF2-40B4-BE49-F238E27FC236}">
                  <a16:creationId xmlns:a16="http://schemas.microsoft.com/office/drawing/2014/main" id="{8773FB51-FEDC-422D-8A70-2B4B29657547}"/>
                </a:ext>
              </a:extLst>
            </p:cNvPr>
            <p:cNvSpPr/>
            <p:nvPr/>
          </p:nvSpPr>
          <p:spPr>
            <a:xfrm>
              <a:off x="8986237" y="6017299"/>
              <a:ext cx="318150" cy="317461"/>
            </a:xfrm>
            <a:custGeom>
              <a:avLst/>
              <a:gdLst>
                <a:gd name="connsiteX0" fmla="*/ 66461 w 398761"/>
                <a:gd name="connsiteY0" fmla="*/ 0 h 398761"/>
                <a:gd name="connsiteX1" fmla="*/ 332300 w 398761"/>
                <a:gd name="connsiteY1" fmla="*/ 0 h 398761"/>
                <a:gd name="connsiteX2" fmla="*/ 398761 w 398761"/>
                <a:gd name="connsiteY2" fmla="*/ 66461 h 398761"/>
                <a:gd name="connsiteX3" fmla="*/ 398761 w 398761"/>
                <a:gd name="connsiteY3" fmla="*/ 398761 h 398761"/>
                <a:gd name="connsiteX4" fmla="*/ 0 w 398761"/>
                <a:gd name="connsiteY4" fmla="*/ 398761 h 398761"/>
                <a:gd name="connsiteX5" fmla="*/ 0 w 398761"/>
                <a:gd name="connsiteY5" fmla="*/ 66461 h 398761"/>
                <a:gd name="connsiteX6" fmla="*/ 66461 w 398761"/>
                <a:gd name="connsiteY6" fmla="*/ 0 h 398761"/>
                <a:gd name="connsiteX0" fmla="*/ 66461 w 398761"/>
                <a:gd name="connsiteY0" fmla="*/ 0 h 398761"/>
                <a:gd name="connsiteX1" fmla="*/ 332300 w 398761"/>
                <a:gd name="connsiteY1" fmla="*/ 0 h 398761"/>
                <a:gd name="connsiteX2" fmla="*/ 398761 w 398761"/>
                <a:gd name="connsiteY2" fmla="*/ 66461 h 398761"/>
                <a:gd name="connsiteX3" fmla="*/ 398761 w 398761"/>
                <a:gd name="connsiteY3" fmla="*/ 398761 h 398761"/>
                <a:gd name="connsiteX4" fmla="*/ 3175 w 398761"/>
                <a:gd name="connsiteY4" fmla="*/ 68561 h 398761"/>
                <a:gd name="connsiteX5" fmla="*/ 0 w 398761"/>
                <a:gd name="connsiteY5" fmla="*/ 66461 h 398761"/>
                <a:gd name="connsiteX6" fmla="*/ 66461 w 398761"/>
                <a:gd name="connsiteY6" fmla="*/ 0 h 398761"/>
                <a:gd name="connsiteX0" fmla="*/ 66461 w 398761"/>
                <a:gd name="connsiteY0" fmla="*/ 0 h 98680"/>
                <a:gd name="connsiteX1" fmla="*/ 332300 w 398761"/>
                <a:gd name="connsiteY1" fmla="*/ 0 h 98680"/>
                <a:gd name="connsiteX2" fmla="*/ 398761 w 398761"/>
                <a:gd name="connsiteY2" fmla="*/ 66461 h 98680"/>
                <a:gd name="connsiteX3" fmla="*/ 220961 w 398761"/>
                <a:gd name="connsiteY3" fmla="*/ 68561 h 98680"/>
                <a:gd name="connsiteX4" fmla="*/ 3175 w 398761"/>
                <a:gd name="connsiteY4" fmla="*/ 68561 h 98680"/>
                <a:gd name="connsiteX5" fmla="*/ 0 w 398761"/>
                <a:gd name="connsiteY5" fmla="*/ 66461 h 98680"/>
                <a:gd name="connsiteX6" fmla="*/ 66461 w 398761"/>
                <a:gd name="connsiteY6" fmla="*/ 0 h 98680"/>
                <a:gd name="connsiteX0" fmla="*/ 66461 w 332300"/>
                <a:gd name="connsiteY0" fmla="*/ 0 h 98680"/>
                <a:gd name="connsiteX1" fmla="*/ 332300 w 332300"/>
                <a:gd name="connsiteY1" fmla="*/ 0 h 98680"/>
                <a:gd name="connsiteX2" fmla="*/ 157461 w 332300"/>
                <a:gd name="connsiteY2" fmla="*/ 37886 h 98680"/>
                <a:gd name="connsiteX3" fmla="*/ 220961 w 332300"/>
                <a:gd name="connsiteY3" fmla="*/ 68561 h 98680"/>
                <a:gd name="connsiteX4" fmla="*/ 3175 w 332300"/>
                <a:gd name="connsiteY4" fmla="*/ 68561 h 98680"/>
                <a:gd name="connsiteX5" fmla="*/ 0 w 332300"/>
                <a:gd name="connsiteY5" fmla="*/ 66461 h 98680"/>
                <a:gd name="connsiteX6" fmla="*/ 66461 w 332300"/>
                <a:gd name="connsiteY6" fmla="*/ 0 h 98680"/>
                <a:gd name="connsiteX0" fmla="*/ 66461 w 220961"/>
                <a:gd name="connsiteY0" fmla="*/ 0 h 98680"/>
                <a:gd name="connsiteX1" fmla="*/ 189425 w 220961"/>
                <a:gd name="connsiteY1" fmla="*/ 0 h 98680"/>
                <a:gd name="connsiteX2" fmla="*/ 157461 w 220961"/>
                <a:gd name="connsiteY2" fmla="*/ 37886 h 98680"/>
                <a:gd name="connsiteX3" fmla="*/ 220961 w 220961"/>
                <a:gd name="connsiteY3" fmla="*/ 68561 h 98680"/>
                <a:gd name="connsiteX4" fmla="*/ 3175 w 220961"/>
                <a:gd name="connsiteY4" fmla="*/ 68561 h 98680"/>
                <a:gd name="connsiteX5" fmla="*/ 0 w 220961"/>
                <a:gd name="connsiteY5" fmla="*/ 66461 h 98680"/>
                <a:gd name="connsiteX6" fmla="*/ 66461 w 220961"/>
                <a:gd name="connsiteY6" fmla="*/ 0 h 98680"/>
                <a:gd name="connsiteX0" fmla="*/ 66461 w 220961"/>
                <a:gd name="connsiteY0" fmla="*/ 0 h 122220"/>
                <a:gd name="connsiteX1" fmla="*/ 189425 w 220961"/>
                <a:gd name="connsiteY1" fmla="*/ 0 h 122220"/>
                <a:gd name="connsiteX2" fmla="*/ 157461 w 220961"/>
                <a:gd name="connsiteY2" fmla="*/ 37886 h 122220"/>
                <a:gd name="connsiteX3" fmla="*/ 220961 w 220961"/>
                <a:gd name="connsiteY3" fmla="*/ 68561 h 122220"/>
                <a:gd name="connsiteX4" fmla="*/ 3175 w 220961"/>
                <a:gd name="connsiteY4" fmla="*/ 68561 h 122220"/>
                <a:gd name="connsiteX5" fmla="*/ 0 w 220961"/>
                <a:gd name="connsiteY5" fmla="*/ 66461 h 122220"/>
                <a:gd name="connsiteX6" fmla="*/ 66461 w 220961"/>
                <a:gd name="connsiteY6" fmla="*/ 0 h 122220"/>
                <a:gd name="connsiteX0" fmla="*/ 66461 w 220961"/>
                <a:gd name="connsiteY0" fmla="*/ 0 h 123752"/>
                <a:gd name="connsiteX1" fmla="*/ 189425 w 220961"/>
                <a:gd name="connsiteY1" fmla="*/ 0 h 123752"/>
                <a:gd name="connsiteX2" fmla="*/ 157461 w 220961"/>
                <a:gd name="connsiteY2" fmla="*/ 37886 h 123752"/>
                <a:gd name="connsiteX3" fmla="*/ 220961 w 220961"/>
                <a:gd name="connsiteY3" fmla="*/ 68561 h 123752"/>
                <a:gd name="connsiteX4" fmla="*/ 35544 w 220961"/>
                <a:gd name="connsiteY4" fmla="*/ 73252 h 123752"/>
                <a:gd name="connsiteX5" fmla="*/ 0 w 220961"/>
                <a:gd name="connsiteY5" fmla="*/ 66461 h 123752"/>
                <a:gd name="connsiteX6" fmla="*/ 66461 w 220961"/>
                <a:gd name="connsiteY6" fmla="*/ 0 h 123752"/>
                <a:gd name="connsiteX0" fmla="*/ 66461 w 220961"/>
                <a:gd name="connsiteY0" fmla="*/ 0 h 115983"/>
                <a:gd name="connsiteX1" fmla="*/ 189425 w 220961"/>
                <a:gd name="connsiteY1" fmla="*/ 0 h 115983"/>
                <a:gd name="connsiteX2" fmla="*/ 157461 w 220961"/>
                <a:gd name="connsiteY2" fmla="*/ 37886 h 115983"/>
                <a:gd name="connsiteX3" fmla="*/ 220961 w 220961"/>
                <a:gd name="connsiteY3" fmla="*/ 68561 h 115983"/>
                <a:gd name="connsiteX4" fmla="*/ 35544 w 220961"/>
                <a:gd name="connsiteY4" fmla="*/ 73252 h 115983"/>
                <a:gd name="connsiteX5" fmla="*/ 0 w 220961"/>
                <a:gd name="connsiteY5" fmla="*/ 66461 h 115983"/>
                <a:gd name="connsiteX6" fmla="*/ 66461 w 220961"/>
                <a:gd name="connsiteY6" fmla="*/ 0 h 115983"/>
                <a:gd name="connsiteX0" fmla="*/ 66461 w 220961"/>
                <a:gd name="connsiteY0" fmla="*/ 0 h 114892"/>
                <a:gd name="connsiteX1" fmla="*/ 189425 w 220961"/>
                <a:gd name="connsiteY1" fmla="*/ 0 h 114892"/>
                <a:gd name="connsiteX2" fmla="*/ 157461 w 220961"/>
                <a:gd name="connsiteY2" fmla="*/ 37886 h 114892"/>
                <a:gd name="connsiteX3" fmla="*/ 220961 w 220961"/>
                <a:gd name="connsiteY3" fmla="*/ 68561 h 114892"/>
                <a:gd name="connsiteX4" fmla="*/ 64160 w 220961"/>
                <a:gd name="connsiteY4" fmla="*/ 69030 h 114892"/>
                <a:gd name="connsiteX5" fmla="*/ 0 w 220961"/>
                <a:gd name="connsiteY5" fmla="*/ 66461 h 114892"/>
                <a:gd name="connsiteX6" fmla="*/ 66461 w 220961"/>
                <a:gd name="connsiteY6" fmla="*/ 0 h 114892"/>
                <a:gd name="connsiteX0" fmla="*/ 66461 w 189425"/>
                <a:gd name="connsiteY0" fmla="*/ 0 h 114892"/>
                <a:gd name="connsiteX1" fmla="*/ 189425 w 189425"/>
                <a:gd name="connsiteY1" fmla="*/ 0 h 114892"/>
                <a:gd name="connsiteX2" fmla="*/ 157461 w 189425"/>
                <a:gd name="connsiteY2" fmla="*/ 37886 h 114892"/>
                <a:gd name="connsiteX3" fmla="*/ 65216 w 189425"/>
                <a:gd name="connsiteY3" fmla="*/ 49797 h 114892"/>
                <a:gd name="connsiteX4" fmla="*/ 64160 w 189425"/>
                <a:gd name="connsiteY4" fmla="*/ 69030 h 114892"/>
                <a:gd name="connsiteX5" fmla="*/ 0 w 189425"/>
                <a:gd name="connsiteY5" fmla="*/ 66461 h 114892"/>
                <a:gd name="connsiteX6" fmla="*/ 66461 w 189425"/>
                <a:gd name="connsiteY6" fmla="*/ 0 h 114892"/>
                <a:gd name="connsiteX0" fmla="*/ 66461 w 189425"/>
                <a:gd name="connsiteY0" fmla="*/ 0 h 114892"/>
                <a:gd name="connsiteX1" fmla="*/ 189425 w 189425"/>
                <a:gd name="connsiteY1" fmla="*/ 0 h 114892"/>
                <a:gd name="connsiteX2" fmla="*/ 65046 w 189425"/>
                <a:gd name="connsiteY2" fmla="*/ 27566 h 114892"/>
                <a:gd name="connsiteX3" fmla="*/ 65216 w 189425"/>
                <a:gd name="connsiteY3" fmla="*/ 49797 h 114892"/>
                <a:gd name="connsiteX4" fmla="*/ 64160 w 189425"/>
                <a:gd name="connsiteY4" fmla="*/ 69030 h 114892"/>
                <a:gd name="connsiteX5" fmla="*/ 0 w 189425"/>
                <a:gd name="connsiteY5" fmla="*/ 66461 h 114892"/>
                <a:gd name="connsiteX6" fmla="*/ 66461 w 189425"/>
                <a:gd name="connsiteY6" fmla="*/ 0 h 114892"/>
                <a:gd name="connsiteX0" fmla="*/ 66461 w 66461"/>
                <a:gd name="connsiteY0" fmla="*/ 0 h 114892"/>
                <a:gd name="connsiteX1" fmla="*/ 65580 w 66461"/>
                <a:gd name="connsiteY1" fmla="*/ 13135 h 114892"/>
                <a:gd name="connsiteX2" fmla="*/ 65046 w 66461"/>
                <a:gd name="connsiteY2" fmla="*/ 27566 h 114892"/>
                <a:gd name="connsiteX3" fmla="*/ 65216 w 66461"/>
                <a:gd name="connsiteY3" fmla="*/ 49797 h 114892"/>
                <a:gd name="connsiteX4" fmla="*/ 64160 w 66461"/>
                <a:gd name="connsiteY4" fmla="*/ 69030 h 114892"/>
                <a:gd name="connsiteX5" fmla="*/ 0 w 66461"/>
                <a:gd name="connsiteY5" fmla="*/ 66461 h 114892"/>
                <a:gd name="connsiteX6" fmla="*/ 66461 w 66461"/>
                <a:gd name="connsiteY6" fmla="*/ 0 h 114892"/>
                <a:gd name="connsiteX0" fmla="*/ 66461 w 66461"/>
                <a:gd name="connsiteY0" fmla="*/ 0 h 116353"/>
                <a:gd name="connsiteX1" fmla="*/ 65580 w 66461"/>
                <a:gd name="connsiteY1" fmla="*/ 13135 h 116353"/>
                <a:gd name="connsiteX2" fmla="*/ 65046 w 66461"/>
                <a:gd name="connsiteY2" fmla="*/ 27566 h 116353"/>
                <a:gd name="connsiteX3" fmla="*/ 65216 w 66461"/>
                <a:gd name="connsiteY3" fmla="*/ 49797 h 116353"/>
                <a:gd name="connsiteX4" fmla="*/ 64160 w 66461"/>
                <a:gd name="connsiteY4" fmla="*/ 69030 h 116353"/>
                <a:gd name="connsiteX5" fmla="*/ 0 w 66461"/>
                <a:gd name="connsiteY5" fmla="*/ 66461 h 116353"/>
                <a:gd name="connsiteX6" fmla="*/ 66461 w 66461"/>
                <a:gd name="connsiteY6" fmla="*/ 0 h 116353"/>
                <a:gd name="connsiteX0" fmla="*/ 66461 w 69162"/>
                <a:gd name="connsiteY0" fmla="*/ 0 h 116353"/>
                <a:gd name="connsiteX1" fmla="*/ 65580 w 69162"/>
                <a:gd name="connsiteY1" fmla="*/ 13135 h 116353"/>
                <a:gd name="connsiteX2" fmla="*/ 65046 w 69162"/>
                <a:gd name="connsiteY2" fmla="*/ 27566 h 116353"/>
                <a:gd name="connsiteX3" fmla="*/ 64160 w 69162"/>
                <a:gd name="connsiteY3" fmla="*/ 69030 h 116353"/>
                <a:gd name="connsiteX4" fmla="*/ 0 w 69162"/>
                <a:gd name="connsiteY4" fmla="*/ 66461 h 116353"/>
                <a:gd name="connsiteX5" fmla="*/ 66461 w 69162"/>
                <a:gd name="connsiteY5" fmla="*/ 0 h 116353"/>
                <a:gd name="connsiteX0" fmla="*/ 66461 w 66461"/>
                <a:gd name="connsiteY0" fmla="*/ 0 h 116353"/>
                <a:gd name="connsiteX1" fmla="*/ 65580 w 66461"/>
                <a:gd name="connsiteY1" fmla="*/ 13135 h 116353"/>
                <a:gd name="connsiteX2" fmla="*/ 64160 w 66461"/>
                <a:gd name="connsiteY2" fmla="*/ 69030 h 116353"/>
                <a:gd name="connsiteX3" fmla="*/ 0 w 66461"/>
                <a:gd name="connsiteY3" fmla="*/ 66461 h 116353"/>
                <a:gd name="connsiteX4" fmla="*/ 66461 w 66461"/>
                <a:gd name="connsiteY4" fmla="*/ 0 h 116353"/>
                <a:gd name="connsiteX0" fmla="*/ 66461 w 73550"/>
                <a:gd name="connsiteY0" fmla="*/ 0 h 116353"/>
                <a:gd name="connsiteX1" fmla="*/ 64160 w 73550"/>
                <a:gd name="connsiteY1" fmla="*/ 69030 h 116353"/>
                <a:gd name="connsiteX2" fmla="*/ 0 w 73550"/>
                <a:gd name="connsiteY2" fmla="*/ 66461 h 116353"/>
                <a:gd name="connsiteX3" fmla="*/ 66461 w 73550"/>
                <a:gd name="connsiteY3" fmla="*/ 0 h 116353"/>
                <a:gd name="connsiteX0" fmla="*/ 66461 w 73550"/>
                <a:gd name="connsiteY0" fmla="*/ 0 h 116353"/>
                <a:gd name="connsiteX1" fmla="*/ 64160 w 73550"/>
                <a:gd name="connsiteY1" fmla="*/ 69030 h 116353"/>
                <a:gd name="connsiteX2" fmla="*/ 0 w 73550"/>
                <a:gd name="connsiteY2" fmla="*/ 66461 h 116353"/>
                <a:gd name="connsiteX3" fmla="*/ 66461 w 73550"/>
                <a:gd name="connsiteY3" fmla="*/ 0 h 116353"/>
                <a:gd name="connsiteX0" fmla="*/ 66461 w 69251"/>
                <a:gd name="connsiteY0" fmla="*/ 0 h 116353"/>
                <a:gd name="connsiteX1" fmla="*/ 64160 w 69251"/>
                <a:gd name="connsiteY1" fmla="*/ 69030 h 116353"/>
                <a:gd name="connsiteX2" fmla="*/ 0 w 69251"/>
                <a:gd name="connsiteY2" fmla="*/ 66461 h 116353"/>
                <a:gd name="connsiteX3" fmla="*/ 66461 w 6925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116353"/>
                <a:gd name="connsiteX1" fmla="*/ 64160 w 66461"/>
                <a:gd name="connsiteY1" fmla="*/ 69030 h 116353"/>
                <a:gd name="connsiteX2" fmla="*/ 0 w 66461"/>
                <a:gd name="connsiteY2" fmla="*/ 66461 h 116353"/>
                <a:gd name="connsiteX3" fmla="*/ 66461 w 66461"/>
                <a:gd name="connsiteY3" fmla="*/ 0 h 116353"/>
                <a:gd name="connsiteX0" fmla="*/ 66461 w 66461"/>
                <a:gd name="connsiteY0" fmla="*/ 0 h 69030"/>
                <a:gd name="connsiteX1" fmla="*/ 64160 w 66461"/>
                <a:gd name="connsiteY1" fmla="*/ 69030 h 69030"/>
                <a:gd name="connsiteX2" fmla="*/ 0 w 66461"/>
                <a:gd name="connsiteY2" fmla="*/ 66461 h 69030"/>
                <a:gd name="connsiteX3" fmla="*/ 66461 w 66461"/>
                <a:gd name="connsiteY3" fmla="*/ 0 h 69030"/>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461"/>
                <a:gd name="connsiteY0" fmla="*/ 0 h 66461"/>
                <a:gd name="connsiteX1" fmla="*/ 65098 w 66461"/>
                <a:gd name="connsiteY1" fmla="*/ 65746 h 66461"/>
                <a:gd name="connsiteX2" fmla="*/ 0 w 66461"/>
                <a:gd name="connsiteY2" fmla="*/ 66461 h 66461"/>
                <a:gd name="connsiteX3" fmla="*/ 66461 w 66461"/>
                <a:gd name="connsiteY3" fmla="*/ 0 h 66461"/>
                <a:gd name="connsiteX0" fmla="*/ 66461 w 66530"/>
                <a:gd name="connsiteY0" fmla="*/ 0 h 66461"/>
                <a:gd name="connsiteX1" fmla="*/ 66505 w 66530"/>
                <a:gd name="connsiteY1" fmla="*/ 66215 h 66461"/>
                <a:gd name="connsiteX2" fmla="*/ 0 w 66530"/>
                <a:gd name="connsiteY2" fmla="*/ 66461 h 66461"/>
                <a:gd name="connsiteX3" fmla="*/ 66461 w 66530"/>
                <a:gd name="connsiteY3" fmla="*/ 0 h 66461"/>
                <a:gd name="connsiteX0" fmla="*/ 66461 w 66605"/>
                <a:gd name="connsiteY0" fmla="*/ 0 h 66461"/>
                <a:gd name="connsiteX1" fmla="*/ 66505 w 66605"/>
                <a:gd name="connsiteY1" fmla="*/ 66215 h 66461"/>
                <a:gd name="connsiteX2" fmla="*/ 0 w 66605"/>
                <a:gd name="connsiteY2" fmla="*/ 66461 h 66461"/>
                <a:gd name="connsiteX3" fmla="*/ 66461 w 66605"/>
                <a:gd name="connsiteY3" fmla="*/ 0 h 66461"/>
              </a:gdLst>
              <a:ahLst/>
              <a:cxnLst>
                <a:cxn ang="0">
                  <a:pos x="connsiteX0" y="connsiteY0"/>
                </a:cxn>
                <a:cxn ang="0">
                  <a:pos x="connsiteX1" y="connsiteY1"/>
                </a:cxn>
                <a:cxn ang="0">
                  <a:pos x="connsiteX2" y="connsiteY2"/>
                </a:cxn>
                <a:cxn ang="0">
                  <a:pos x="connsiteX3" y="connsiteY3"/>
                </a:cxn>
              </a:cxnLst>
              <a:rect l="l" t="t" r="r" b="b"/>
              <a:pathLst>
                <a:path w="66605" h="66461">
                  <a:moveTo>
                    <a:pt x="66461" y="0"/>
                  </a:moveTo>
                  <a:cubicBezTo>
                    <a:pt x="66365" y="66572"/>
                    <a:pt x="66792" y="13856"/>
                    <a:pt x="66505" y="66215"/>
                  </a:cubicBezTo>
                  <a:cubicBezTo>
                    <a:pt x="66505" y="66159"/>
                    <a:pt x="40343" y="66049"/>
                    <a:pt x="0" y="66461"/>
                  </a:cubicBezTo>
                  <a:cubicBezTo>
                    <a:pt x="0" y="29756"/>
                    <a:pt x="29756" y="0"/>
                    <a:pt x="664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5520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62">
            <a:extLst>
              <a:ext uri="{FF2B5EF4-FFF2-40B4-BE49-F238E27FC236}">
                <a16:creationId xmlns:a16="http://schemas.microsoft.com/office/drawing/2014/main" id="{292BB735-4143-441E-A90E-3C8CC722D879}"/>
              </a:ext>
            </a:extLst>
          </p:cNvPr>
          <p:cNvSpPr>
            <a:spLocks noGrp="1"/>
          </p:cNvSpPr>
          <p:nvPr>
            <p:ph type="body" sz="quarter" idx="11"/>
          </p:nvPr>
        </p:nvSpPr>
        <p:spPr/>
        <p:txBody>
          <a:bodyPr>
            <a:normAutofit fontScale="85000" lnSpcReduction="10000"/>
          </a:bodyPr>
          <a:lstStyle/>
          <a:p>
            <a:endParaRPr lang="en-GB"/>
          </a:p>
        </p:txBody>
      </p:sp>
      <p:sp>
        <p:nvSpPr>
          <p:cNvPr id="64" name="Picture Placeholder 63">
            <a:extLst>
              <a:ext uri="{FF2B5EF4-FFF2-40B4-BE49-F238E27FC236}">
                <a16:creationId xmlns:a16="http://schemas.microsoft.com/office/drawing/2014/main" id="{15110B55-1754-454A-84F8-E013C5063E26}"/>
              </a:ext>
            </a:extLst>
          </p:cNvPr>
          <p:cNvSpPr>
            <a:spLocks noGrp="1"/>
          </p:cNvSpPr>
          <p:nvPr>
            <p:ph type="pic" sz="quarter" idx="13"/>
          </p:nvPr>
        </p:nvSpPr>
        <p:spPr/>
      </p:sp>
      <p:sp>
        <p:nvSpPr>
          <p:cNvPr id="65" name="Picture Placeholder 64">
            <a:extLst>
              <a:ext uri="{FF2B5EF4-FFF2-40B4-BE49-F238E27FC236}">
                <a16:creationId xmlns:a16="http://schemas.microsoft.com/office/drawing/2014/main" id="{C0BD70BC-A5E7-45EC-9A99-72D5CF58B32D}"/>
              </a:ext>
            </a:extLst>
          </p:cNvPr>
          <p:cNvSpPr>
            <a:spLocks noGrp="1"/>
          </p:cNvSpPr>
          <p:nvPr>
            <p:ph type="pic" sz="quarter" idx="16"/>
          </p:nvPr>
        </p:nvSpPr>
        <p:spPr/>
      </p:sp>
      <p:sp>
        <p:nvSpPr>
          <p:cNvPr id="66" name="Picture Placeholder 65">
            <a:extLst>
              <a:ext uri="{FF2B5EF4-FFF2-40B4-BE49-F238E27FC236}">
                <a16:creationId xmlns:a16="http://schemas.microsoft.com/office/drawing/2014/main" id="{A2D22BE4-1328-46DF-9C49-70D787115518}"/>
              </a:ext>
            </a:extLst>
          </p:cNvPr>
          <p:cNvSpPr>
            <a:spLocks noGrp="1"/>
          </p:cNvSpPr>
          <p:nvPr>
            <p:ph type="pic" sz="quarter" idx="19"/>
          </p:nvPr>
        </p:nvSpPr>
        <p:spPr/>
      </p:sp>
      <p:sp>
        <p:nvSpPr>
          <p:cNvPr id="67" name="Text Placeholder 66">
            <a:extLst>
              <a:ext uri="{FF2B5EF4-FFF2-40B4-BE49-F238E27FC236}">
                <a16:creationId xmlns:a16="http://schemas.microsoft.com/office/drawing/2014/main" id="{C6C07620-7785-4119-85F3-B73DB1FBFBE7}"/>
              </a:ext>
            </a:extLst>
          </p:cNvPr>
          <p:cNvSpPr>
            <a:spLocks noGrp="1"/>
          </p:cNvSpPr>
          <p:nvPr>
            <p:ph type="body" sz="quarter" idx="20"/>
          </p:nvPr>
        </p:nvSpPr>
        <p:spPr/>
        <p:txBody>
          <a:bodyPr/>
          <a:lstStyle/>
          <a:p>
            <a:endParaRPr lang="en-GB"/>
          </a:p>
        </p:txBody>
      </p:sp>
      <p:sp>
        <p:nvSpPr>
          <p:cNvPr id="68" name="Text Placeholder 67">
            <a:extLst>
              <a:ext uri="{FF2B5EF4-FFF2-40B4-BE49-F238E27FC236}">
                <a16:creationId xmlns:a16="http://schemas.microsoft.com/office/drawing/2014/main" id="{1802BCB8-4168-4179-BFDF-0E61C1567357}"/>
              </a:ext>
            </a:extLst>
          </p:cNvPr>
          <p:cNvSpPr>
            <a:spLocks noGrp="1"/>
          </p:cNvSpPr>
          <p:nvPr>
            <p:ph type="body" sz="quarter" idx="21"/>
          </p:nvPr>
        </p:nvSpPr>
        <p:spPr/>
        <p:txBody>
          <a:bodyPr/>
          <a:lstStyle/>
          <a:p>
            <a:endParaRPr lang="en-GB"/>
          </a:p>
        </p:txBody>
      </p:sp>
      <p:sp>
        <p:nvSpPr>
          <p:cNvPr id="69" name="Text Placeholder 68">
            <a:extLst>
              <a:ext uri="{FF2B5EF4-FFF2-40B4-BE49-F238E27FC236}">
                <a16:creationId xmlns:a16="http://schemas.microsoft.com/office/drawing/2014/main" id="{B9B4A943-2FCC-445B-AEC9-7A6C2EBBAD5F}"/>
              </a:ext>
            </a:extLst>
          </p:cNvPr>
          <p:cNvSpPr>
            <a:spLocks noGrp="1"/>
          </p:cNvSpPr>
          <p:nvPr>
            <p:ph type="body" sz="quarter" idx="22"/>
          </p:nvPr>
        </p:nvSpPr>
        <p:spPr/>
        <p:txBody>
          <a:bodyPr>
            <a:normAutofit fontScale="85000" lnSpcReduction="10000"/>
          </a:bodyPr>
          <a:lstStyle/>
          <a:p>
            <a:endParaRPr lang="en-GB"/>
          </a:p>
        </p:txBody>
      </p:sp>
      <p:sp>
        <p:nvSpPr>
          <p:cNvPr id="70" name="Text Placeholder 69">
            <a:extLst>
              <a:ext uri="{FF2B5EF4-FFF2-40B4-BE49-F238E27FC236}">
                <a16:creationId xmlns:a16="http://schemas.microsoft.com/office/drawing/2014/main" id="{34B02777-9EC9-44E5-844B-346D569BFF02}"/>
              </a:ext>
            </a:extLst>
          </p:cNvPr>
          <p:cNvSpPr>
            <a:spLocks noGrp="1"/>
          </p:cNvSpPr>
          <p:nvPr>
            <p:ph type="body" sz="quarter" idx="23"/>
          </p:nvPr>
        </p:nvSpPr>
        <p:spPr/>
        <p:txBody>
          <a:bodyPr/>
          <a:lstStyle/>
          <a:p>
            <a:endParaRPr lang="en-GB"/>
          </a:p>
        </p:txBody>
      </p:sp>
      <p:sp>
        <p:nvSpPr>
          <p:cNvPr id="71" name="Text Placeholder 70">
            <a:extLst>
              <a:ext uri="{FF2B5EF4-FFF2-40B4-BE49-F238E27FC236}">
                <a16:creationId xmlns:a16="http://schemas.microsoft.com/office/drawing/2014/main" id="{DE8F42B6-73EB-4783-A95F-495750B2D289}"/>
              </a:ext>
            </a:extLst>
          </p:cNvPr>
          <p:cNvSpPr>
            <a:spLocks noGrp="1"/>
          </p:cNvSpPr>
          <p:nvPr>
            <p:ph type="body" sz="quarter" idx="24"/>
          </p:nvPr>
        </p:nvSpPr>
        <p:spPr/>
        <p:txBody>
          <a:bodyPr/>
          <a:lstStyle/>
          <a:p>
            <a:endParaRPr lang="en-GB"/>
          </a:p>
        </p:txBody>
      </p:sp>
      <p:sp>
        <p:nvSpPr>
          <p:cNvPr id="72" name="Text Placeholder 71">
            <a:extLst>
              <a:ext uri="{FF2B5EF4-FFF2-40B4-BE49-F238E27FC236}">
                <a16:creationId xmlns:a16="http://schemas.microsoft.com/office/drawing/2014/main" id="{1C7D977E-0852-4948-9315-C7A2B1AA407D}"/>
              </a:ext>
            </a:extLst>
          </p:cNvPr>
          <p:cNvSpPr>
            <a:spLocks noGrp="1"/>
          </p:cNvSpPr>
          <p:nvPr>
            <p:ph type="body" sz="quarter" idx="25"/>
          </p:nvPr>
        </p:nvSpPr>
        <p:spPr/>
        <p:txBody>
          <a:bodyPr>
            <a:normAutofit fontScale="85000" lnSpcReduction="10000"/>
          </a:bodyPr>
          <a:lstStyle/>
          <a:p>
            <a:endParaRPr lang="en-GB"/>
          </a:p>
        </p:txBody>
      </p:sp>
      <p:sp>
        <p:nvSpPr>
          <p:cNvPr id="73" name="Text Placeholder 72">
            <a:extLst>
              <a:ext uri="{FF2B5EF4-FFF2-40B4-BE49-F238E27FC236}">
                <a16:creationId xmlns:a16="http://schemas.microsoft.com/office/drawing/2014/main" id="{03C1596E-D29B-4F0B-B8C9-354F51E4CCB5}"/>
              </a:ext>
            </a:extLst>
          </p:cNvPr>
          <p:cNvSpPr>
            <a:spLocks noGrp="1"/>
          </p:cNvSpPr>
          <p:nvPr>
            <p:ph type="body" sz="quarter" idx="26"/>
          </p:nvPr>
        </p:nvSpPr>
        <p:spPr/>
        <p:txBody>
          <a:bodyPr/>
          <a:lstStyle/>
          <a:p>
            <a:endParaRPr lang="en-GB"/>
          </a:p>
        </p:txBody>
      </p:sp>
      <p:sp>
        <p:nvSpPr>
          <p:cNvPr id="74" name="Text Placeholder 73">
            <a:extLst>
              <a:ext uri="{FF2B5EF4-FFF2-40B4-BE49-F238E27FC236}">
                <a16:creationId xmlns:a16="http://schemas.microsoft.com/office/drawing/2014/main" id="{3AD5D319-002B-4CCC-A1DF-6F6056A40ED4}"/>
              </a:ext>
            </a:extLst>
          </p:cNvPr>
          <p:cNvSpPr>
            <a:spLocks noGrp="1"/>
          </p:cNvSpPr>
          <p:nvPr>
            <p:ph type="body" sz="quarter" idx="27"/>
          </p:nvPr>
        </p:nvSpPr>
        <p:spPr/>
        <p:txBody>
          <a:bodyPr/>
          <a:lstStyle/>
          <a:p>
            <a:endParaRPr lang="en-GB"/>
          </a:p>
        </p:txBody>
      </p:sp>
    </p:spTree>
    <p:extLst>
      <p:ext uri="{BB962C8B-B14F-4D97-AF65-F5344CB8AC3E}">
        <p14:creationId xmlns:p14="http://schemas.microsoft.com/office/powerpoint/2010/main" val="272333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91549E4-72D4-4A46-BB0F-E3D1A92F4552}"/>
              </a:ext>
            </a:extLst>
          </p:cNvPr>
          <p:cNvSpPr>
            <a:spLocks noGrp="1"/>
          </p:cNvSpPr>
          <p:nvPr>
            <p:ph type="pic" sz="quarter" idx="13"/>
          </p:nvPr>
        </p:nvSpPr>
        <p:spPr/>
      </p:sp>
      <p:sp>
        <p:nvSpPr>
          <p:cNvPr id="28" name="Picture Placeholder 27">
            <a:extLst>
              <a:ext uri="{FF2B5EF4-FFF2-40B4-BE49-F238E27FC236}">
                <a16:creationId xmlns:a16="http://schemas.microsoft.com/office/drawing/2014/main" id="{D12AEEAF-65A8-4B83-BA48-4D930246E43E}"/>
              </a:ext>
            </a:extLst>
          </p:cNvPr>
          <p:cNvSpPr>
            <a:spLocks noGrp="1"/>
          </p:cNvSpPr>
          <p:nvPr>
            <p:ph type="pic" sz="quarter" idx="16"/>
          </p:nvPr>
        </p:nvSpPr>
        <p:spPr/>
      </p:sp>
      <p:sp>
        <p:nvSpPr>
          <p:cNvPr id="29" name="Picture Placeholder 28">
            <a:extLst>
              <a:ext uri="{FF2B5EF4-FFF2-40B4-BE49-F238E27FC236}">
                <a16:creationId xmlns:a16="http://schemas.microsoft.com/office/drawing/2014/main" id="{8F0027A9-4CF9-4F13-8B5D-601D92E2EEC0}"/>
              </a:ext>
            </a:extLst>
          </p:cNvPr>
          <p:cNvSpPr>
            <a:spLocks noGrp="1"/>
          </p:cNvSpPr>
          <p:nvPr>
            <p:ph type="pic" sz="quarter" idx="19"/>
          </p:nvPr>
        </p:nvSpPr>
        <p:spPr/>
      </p:sp>
      <p:sp>
        <p:nvSpPr>
          <p:cNvPr id="26" name="Text Placeholder 25">
            <a:extLst>
              <a:ext uri="{FF2B5EF4-FFF2-40B4-BE49-F238E27FC236}">
                <a16:creationId xmlns:a16="http://schemas.microsoft.com/office/drawing/2014/main" id="{4CA1CB85-EFF7-4D87-9B10-E2D36D5D6E2F}"/>
              </a:ext>
            </a:extLst>
          </p:cNvPr>
          <p:cNvSpPr>
            <a:spLocks noGrp="1"/>
          </p:cNvSpPr>
          <p:nvPr>
            <p:ph type="body" sz="quarter" idx="11"/>
          </p:nvPr>
        </p:nvSpPr>
        <p:spPr/>
        <p:txBody>
          <a:bodyPr>
            <a:normAutofit fontScale="85000" lnSpcReduction="10000"/>
          </a:bodyPr>
          <a:lstStyle/>
          <a:p>
            <a:endParaRPr lang="en-GB"/>
          </a:p>
        </p:txBody>
      </p:sp>
      <p:sp>
        <p:nvSpPr>
          <p:cNvPr id="30" name="Text Placeholder 29">
            <a:extLst>
              <a:ext uri="{FF2B5EF4-FFF2-40B4-BE49-F238E27FC236}">
                <a16:creationId xmlns:a16="http://schemas.microsoft.com/office/drawing/2014/main" id="{B756CAF4-D79D-4E7D-9258-A70A64CF82B3}"/>
              </a:ext>
            </a:extLst>
          </p:cNvPr>
          <p:cNvSpPr>
            <a:spLocks noGrp="1"/>
          </p:cNvSpPr>
          <p:nvPr>
            <p:ph type="body" sz="quarter" idx="20"/>
          </p:nvPr>
        </p:nvSpPr>
        <p:spPr/>
        <p:txBody>
          <a:bodyPr/>
          <a:lstStyle/>
          <a:p>
            <a:endParaRPr lang="en-GB"/>
          </a:p>
        </p:txBody>
      </p:sp>
      <p:sp>
        <p:nvSpPr>
          <p:cNvPr id="31" name="Text Placeholder 30">
            <a:extLst>
              <a:ext uri="{FF2B5EF4-FFF2-40B4-BE49-F238E27FC236}">
                <a16:creationId xmlns:a16="http://schemas.microsoft.com/office/drawing/2014/main" id="{E8E6A613-787C-4D1E-A424-4F6A049304EF}"/>
              </a:ext>
            </a:extLst>
          </p:cNvPr>
          <p:cNvSpPr>
            <a:spLocks noGrp="1"/>
          </p:cNvSpPr>
          <p:nvPr>
            <p:ph type="body" sz="quarter" idx="21"/>
          </p:nvPr>
        </p:nvSpPr>
        <p:spPr/>
        <p:txBody>
          <a:bodyPr/>
          <a:lstStyle/>
          <a:p>
            <a:endParaRPr lang="en-GB"/>
          </a:p>
        </p:txBody>
      </p:sp>
      <p:sp>
        <p:nvSpPr>
          <p:cNvPr id="32" name="Text Placeholder 31">
            <a:extLst>
              <a:ext uri="{FF2B5EF4-FFF2-40B4-BE49-F238E27FC236}">
                <a16:creationId xmlns:a16="http://schemas.microsoft.com/office/drawing/2014/main" id="{D52FCEBF-8ED6-4CAF-88BF-99D5EE80C108}"/>
              </a:ext>
            </a:extLst>
          </p:cNvPr>
          <p:cNvSpPr>
            <a:spLocks noGrp="1"/>
          </p:cNvSpPr>
          <p:nvPr>
            <p:ph type="body" sz="quarter" idx="22"/>
          </p:nvPr>
        </p:nvSpPr>
        <p:spPr/>
        <p:txBody>
          <a:bodyPr>
            <a:normAutofit fontScale="85000" lnSpcReduction="10000"/>
          </a:bodyPr>
          <a:lstStyle/>
          <a:p>
            <a:endParaRPr lang="en-GB"/>
          </a:p>
        </p:txBody>
      </p:sp>
      <p:sp>
        <p:nvSpPr>
          <p:cNvPr id="33" name="Text Placeholder 32">
            <a:extLst>
              <a:ext uri="{FF2B5EF4-FFF2-40B4-BE49-F238E27FC236}">
                <a16:creationId xmlns:a16="http://schemas.microsoft.com/office/drawing/2014/main" id="{645EDD2B-6947-4421-8916-D10841DABB01}"/>
              </a:ext>
            </a:extLst>
          </p:cNvPr>
          <p:cNvSpPr>
            <a:spLocks noGrp="1"/>
          </p:cNvSpPr>
          <p:nvPr>
            <p:ph type="body" sz="quarter" idx="23"/>
          </p:nvPr>
        </p:nvSpPr>
        <p:spPr/>
        <p:txBody>
          <a:bodyPr/>
          <a:lstStyle/>
          <a:p>
            <a:endParaRPr lang="en-GB"/>
          </a:p>
        </p:txBody>
      </p:sp>
      <p:sp>
        <p:nvSpPr>
          <p:cNvPr id="34" name="Text Placeholder 33">
            <a:extLst>
              <a:ext uri="{FF2B5EF4-FFF2-40B4-BE49-F238E27FC236}">
                <a16:creationId xmlns:a16="http://schemas.microsoft.com/office/drawing/2014/main" id="{FFF85854-0E8E-4C8F-9BFE-B206182A5153}"/>
              </a:ext>
            </a:extLst>
          </p:cNvPr>
          <p:cNvSpPr>
            <a:spLocks noGrp="1"/>
          </p:cNvSpPr>
          <p:nvPr>
            <p:ph type="body" sz="quarter" idx="24"/>
          </p:nvPr>
        </p:nvSpPr>
        <p:spPr/>
        <p:txBody>
          <a:bodyPr/>
          <a:lstStyle/>
          <a:p>
            <a:endParaRPr lang="en-GB"/>
          </a:p>
        </p:txBody>
      </p:sp>
      <p:sp>
        <p:nvSpPr>
          <p:cNvPr id="35" name="Text Placeholder 34">
            <a:extLst>
              <a:ext uri="{FF2B5EF4-FFF2-40B4-BE49-F238E27FC236}">
                <a16:creationId xmlns:a16="http://schemas.microsoft.com/office/drawing/2014/main" id="{A5F2B7B9-24C1-42AF-B76D-C7934A7DD3CC}"/>
              </a:ext>
            </a:extLst>
          </p:cNvPr>
          <p:cNvSpPr>
            <a:spLocks noGrp="1"/>
          </p:cNvSpPr>
          <p:nvPr>
            <p:ph type="body" sz="quarter" idx="25"/>
          </p:nvPr>
        </p:nvSpPr>
        <p:spPr/>
        <p:txBody>
          <a:bodyPr>
            <a:normAutofit fontScale="85000" lnSpcReduction="10000"/>
          </a:bodyPr>
          <a:lstStyle/>
          <a:p>
            <a:endParaRPr lang="en-GB"/>
          </a:p>
        </p:txBody>
      </p:sp>
      <p:sp>
        <p:nvSpPr>
          <p:cNvPr id="36" name="Text Placeholder 35">
            <a:extLst>
              <a:ext uri="{FF2B5EF4-FFF2-40B4-BE49-F238E27FC236}">
                <a16:creationId xmlns:a16="http://schemas.microsoft.com/office/drawing/2014/main" id="{B58856FF-F996-4E5C-A381-B39F943C7941}"/>
              </a:ext>
            </a:extLst>
          </p:cNvPr>
          <p:cNvSpPr>
            <a:spLocks noGrp="1"/>
          </p:cNvSpPr>
          <p:nvPr>
            <p:ph type="body" sz="quarter" idx="26"/>
          </p:nvPr>
        </p:nvSpPr>
        <p:spPr/>
        <p:txBody>
          <a:bodyPr/>
          <a:lstStyle/>
          <a:p>
            <a:endParaRPr lang="en-GB"/>
          </a:p>
        </p:txBody>
      </p:sp>
      <p:sp>
        <p:nvSpPr>
          <p:cNvPr id="37" name="Text Placeholder 36">
            <a:extLst>
              <a:ext uri="{FF2B5EF4-FFF2-40B4-BE49-F238E27FC236}">
                <a16:creationId xmlns:a16="http://schemas.microsoft.com/office/drawing/2014/main" id="{2BD047F4-C901-48F4-B2A7-4AE87B884D9C}"/>
              </a:ext>
            </a:extLst>
          </p:cNvPr>
          <p:cNvSpPr>
            <a:spLocks noGrp="1"/>
          </p:cNvSpPr>
          <p:nvPr>
            <p:ph type="body" sz="quarter" idx="27"/>
          </p:nvPr>
        </p:nvSpPr>
        <p:spPr/>
        <p:txBody>
          <a:bodyPr/>
          <a:lstStyle/>
          <a:p>
            <a:endParaRPr lang="en-GB"/>
          </a:p>
        </p:txBody>
      </p:sp>
      <p:sp>
        <p:nvSpPr>
          <p:cNvPr id="38" name="Picture Placeholder 37">
            <a:extLst>
              <a:ext uri="{FF2B5EF4-FFF2-40B4-BE49-F238E27FC236}">
                <a16:creationId xmlns:a16="http://schemas.microsoft.com/office/drawing/2014/main" id="{0B62E4CD-4A09-4B44-B534-D6145B009EB8}"/>
              </a:ext>
            </a:extLst>
          </p:cNvPr>
          <p:cNvSpPr>
            <a:spLocks noGrp="1"/>
          </p:cNvSpPr>
          <p:nvPr>
            <p:ph type="pic" sz="quarter" idx="28"/>
          </p:nvPr>
        </p:nvSpPr>
        <p:spPr/>
      </p:sp>
      <p:sp>
        <p:nvSpPr>
          <p:cNvPr id="39" name="Text Placeholder 38">
            <a:extLst>
              <a:ext uri="{FF2B5EF4-FFF2-40B4-BE49-F238E27FC236}">
                <a16:creationId xmlns:a16="http://schemas.microsoft.com/office/drawing/2014/main" id="{C4CB8D57-9148-433B-94F7-ED46F093AF42}"/>
              </a:ext>
            </a:extLst>
          </p:cNvPr>
          <p:cNvSpPr>
            <a:spLocks noGrp="1"/>
          </p:cNvSpPr>
          <p:nvPr>
            <p:ph type="body" sz="quarter" idx="29"/>
          </p:nvPr>
        </p:nvSpPr>
        <p:spPr/>
        <p:txBody>
          <a:bodyPr>
            <a:normAutofit fontScale="85000" lnSpcReduction="10000"/>
          </a:bodyPr>
          <a:lstStyle/>
          <a:p>
            <a:endParaRPr lang="en-GB"/>
          </a:p>
        </p:txBody>
      </p:sp>
      <p:sp>
        <p:nvSpPr>
          <p:cNvPr id="40" name="Text Placeholder 39">
            <a:extLst>
              <a:ext uri="{FF2B5EF4-FFF2-40B4-BE49-F238E27FC236}">
                <a16:creationId xmlns:a16="http://schemas.microsoft.com/office/drawing/2014/main" id="{C81A5A0E-483C-4CF0-B4D4-4C02D8FEC36E}"/>
              </a:ext>
            </a:extLst>
          </p:cNvPr>
          <p:cNvSpPr>
            <a:spLocks noGrp="1"/>
          </p:cNvSpPr>
          <p:nvPr>
            <p:ph type="body" sz="quarter" idx="30"/>
          </p:nvPr>
        </p:nvSpPr>
        <p:spPr/>
        <p:txBody>
          <a:bodyPr/>
          <a:lstStyle/>
          <a:p>
            <a:endParaRPr lang="en-GB"/>
          </a:p>
        </p:txBody>
      </p:sp>
      <p:sp>
        <p:nvSpPr>
          <p:cNvPr id="41" name="Text Placeholder 40">
            <a:extLst>
              <a:ext uri="{FF2B5EF4-FFF2-40B4-BE49-F238E27FC236}">
                <a16:creationId xmlns:a16="http://schemas.microsoft.com/office/drawing/2014/main" id="{4C797FFE-467D-4B8F-836C-44FF4707B4A6}"/>
              </a:ext>
            </a:extLst>
          </p:cNvPr>
          <p:cNvSpPr>
            <a:spLocks noGrp="1"/>
          </p:cNvSpPr>
          <p:nvPr>
            <p:ph type="body" sz="quarter" idx="31"/>
          </p:nvPr>
        </p:nvSpPr>
        <p:spPr/>
        <p:txBody>
          <a:bodyPr/>
          <a:lstStyle/>
          <a:p>
            <a:endParaRPr lang="en-GB"/>
          </a:p>
        </p:txBody>
      </p:sp>
    </p:spTree>
    <p:extLst>
      <p:ext uri="{BB962C8B-B14F-4D97-AF65-F5344CB8AC3E}">
        <p14:creationId xmlns:p14="http://schemas.microsoft.com/office/powerpoint/2010/main" val="262658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91D3758B-2FCA-4D2B-9B67-92EEC8F0E9CE}"/>
              </a:ext>
            </a:extLst>
          </p:cNvPr>
          <p:cNvSpPr>
            <a:spLocks noGrp="1"/>
          </p:cNvSpPr>
          <p:nvPr>
            <p:ph type="pic" sz="quarter" idx="13"/>
          </p:nvPr>
        </p:nvSpPr>
        <p:spPr/>
      </p:sp>
      <p:sp>
        <p:nvSpPr>
          <p:cNvPr id="34" name="Picture Placeholder 33">
            <a:extLst>
              <a:ext uri="{FF2B5EF4-FFF2-40B4-BE49-F238E27FC236}">
                <a16:creationId xmlns:a16="http://schemas.microsoft.com/office/drawing/2014/main" id="{742E5ED8-FF3B-4CE6-A1EC-0634C651A0BD}"/>
              </a:ext>
            </a:extLst>
          </p:cNvPr>
          <p:cNvSpPr>
            <a:spLocks noGrp="1"/>
          </p:cNvSpPr>
          <p:nvPr>
            <p:ph type="pic" sz="quarter" idx="16"/>
          </p:nvPr>
        </p:nvSpPr>
        <p:spPr/>
      </p:sp>
      <p:sp>
        <p:nvSpPr>
          <p:cNvPr id="35" name="Picture Placeholder 34">
            <a:extLst>
              <a:ext uri="{FF2B5EF4-FFF2-40B4-BE49-F238E27FC236}">
                <a16:creationId xmlns:a16="http://schemas.microsoft.com/office/drawing/2014/main" id="{E047627D-FB1C-46F1-97C1-FEE82F7B433F}"/>
              </a:ext>
            </a:extLst>
          </p:cNvPr>
          <p:cNvSpPr>
            <a:spLocks noGrp="1"/>
          </p:cNvSpPr>
          <p:nvPr>
            <p:ph type="pic" sz="quarter" idx="19"/>
          </p:nvPr>
        </p:nvSpPr>
        <p:spPr/>
      </p:sp>
      <p:sp>
        <p:nvSpPr>
          <p:cNvPr id="32" name="Text Placeholder 31">
            <a:extLst>
              <a:ext uri="{FF2B5EF4-FFF2-40B4-BE49-F238E27FC236}">
                <a16:creationId xmlns:a16="http://schemas.microsoft.com/office/drawing/2014/main" id="{37F12E5B-3985-42F8-805E-EEE5DA969FD7}"/>
              </a:ext>
            </a:extLst>
          </p:cNvPr>
          <p:cNvSpPr>
            <a:spLocks noGrp="1"/>
          </p:cNvSpPr>
          <p:nvPr>
            <p:ph type="body" sz="quarter" idx="11"/>
          </p:nvPr>
        </p:nvSpPr>
        <p:spPr/>
        <p:txBody>
          <a:bodyPr>
            <a:normAutofit fontScale="85000" lnSpcReduction="10000"/>
          </a:bodyPr>
          <a:lstStyle/>
          <a:p>
            <a:endParaRPr lang="en-GB"/>
          </a:p>
        </p:txBody>
      </p:sp>
      <p:sp>
        <p:nvSpPr>
          <p:cNvPr id="36" name="Text Placeholder 35">
            <a:extLst>
              <a:ext uri="{FF2B5EF4-FFF2-40B4-BE49-F238E27FC236}">
                <a16:creationId xmlns:a16="http://schemas.microsoft.com/office/drawing/2014/main" id="{6011B1AD-9C97-45DD-B9E3-1C7C8C624561}"/>
              </a:ext>
            </a:extLst>
          </p:cNvPr>
          <p:cNvSpPr>
            <a:spLocks noGrp="1"/>
          </p:cNvSpPr>
          <p:nvPr>
            <p:ph type="body" sz="quarter" idx="20"/>
          </p:nvPr>
        </p:nvSpPr>
        <p:spPr/>
        <p:txBody>
          <a:bodyPr/>
          <a:lstStyle/>
          <a:p>
            <a:endParaRPr lang="en-GB"/>
          </a:p>
        </p:txBody>
      </p:sp>
      <p:sp>
        <p:nvSpPr>
          <p:cNvPr id="37" name="Text Placeholder 36">
            <a:extLst>
              <a:ext uri="{FF2B5EF4-FFF2-40B4-BE49-F238E27FC236}">
                <a16:creationId xmlns:a16="http://schemas.microsoft.com/office/drawing/2014/main" id="{9174F293-CAA7-4243-807D-5F1B869CA239}"/>
              </a:ext>
            </a:extLst>
          </p:cNvPr>
          <p:cNvSpPr>
            <a:spLocks noGrp="1"/>
          </p:cNvSpPr>
          <p:nvPr>
            <p:ph type="body" sz="quarter" idx="21"/>
          </p:nvPr>
        </p:nvSpPr>
        <p:spPr/>
        <p:txBody>
          <a:bodyPr/>
          <a:lstStyle/>
          <a:p>
            <a:endParaRPr lang="en-GB"/>
          </a:p>
        </p:txBody>
      </p:sp>
      <p:sp>
        <p:nvSpPr>
          <p:cNvPr id="38" name="Text Placeholder 37">
            <a:extLst>
              <a:ext uri="{FF2B5EF4-FFF2-40B4-BE49-F238E27FC236}">
                <a16:creationId xmlns:a16="http://schemas.microsoft.com/office/drawing/2014/main" id="{77867617-EBC9-4175-AAC5-4395A22EB0AF}"/>
              </a:ext>
            </a:extLst>
          </p:cNvPr>
          <p:cNvSpPr>
            <a:spLocks noGrp="1"/>
          </p:cNvSpPr>
          <p:nvPr>
            <p:ph type="body" sz="quarter" idx="22"/>
          </p:nvPr>
        </p:nvSpPr>
        <p:spPr/>
        <p:txBody>
          <a:bodyPr>
            <a:normAutofit fontScale="85000" lnSpcReduction="10000"/>
          </a:bodyPr>
          <a:lstStyle/>
          <a:p>
            <a:endParaRPr lang="en-GB"/>
          </a:p>
        </p:txBody>
      </p:sp>
      <p:sp>
        <p:nvSpPr>
          <p:cNvPr id="39" name="Text Placeholder 38">
            <a:extLst>
              <a:ext uri="{FF2B5EF4-FFF2-40B4-BE49-F238E27FC236}">
                <a16:creationId xmlns:a16="http://schemas.microsoft.com/office/drawing/2014/main" id="{0285F68E-42EC-4F8B-8B1F-37C46B32BB9C}"/>
              </a:ext>
            </a:extLst>
          </p:cNvPr>
          <p:cNvSpPr>
            <a:spLocks noGrp="1"/>
          </p:cNvSpPr>
          <p:nvPr>
            <p:ph type="body" sz="quarter" idx="23"/>
          </p:nvPr>
        </p:nvSpPr>
        <p:spPr/>
        <p:txBody>
          <a:bodyPr/>
          <a:lstStyle/>
          <a:p>
            <a:endParaRPr lang="en-GB"/>
          </a:p>
        </p:txBody>
      </p:sp>
      <p:sp>
        <p:nvSpPr>
          <p:cNvPr id="40" name="Text Placeholder 39">
            <a:extLst>
              <a:ext uri="{FF2B5EF4-FFF2-40B4-BE49-F238E27FC236}">
                <a16:creationId xmlns:a16="http://schemas.microsoft.com/office/drawing/2014/main" id="{2CEAA4F9-7F54-4CBC-95B4-A44C438330F9}"/>
              </a:ext>
            </a:extLst>
          </p:cNvPr>
          <p:cNvSpPr>
            <a:spLocks noGrp="1"/>
          </p:cNvSpPr>
          <p:nvPr>
            <p:ph type="body" sz="quarter" idx="24"/>
          </p:nvPr>
        </p:nvSpPr>
        <p:spPr/>
        <p:txBody>
          <a:bodyPr/>
          <a:lstStyle/>
          <a:p>
            <a:endParaRPr lang="en-GB"/>
          </a:p>
        </p:txBody>
      </p:sp>
      <p:sp>
        <p:nvSpPr>
          <p:cNvPr id="41" name="Text Placeholder 40">
            <a:extLst>
              <a:ext uri="{FF2B5EF4-FFF2-40B4-BE49-F238E27FC236}">
                <a16:creationId xmlns:a16="http://schemas.microsoft.com/office/drawing/2014/main" id="{2F77A9C7-14D5-4321-BAFE-FA43F36C54BD}"/>
              </a:ext>
            </a:extLst>
          </p:cNvPr>
          <p:cNvSpPr>
            <a:spLocks noGrp="1"/>
          </p:cNvSpPr>
          <p:nvPr>
            <p:ph type="body" sz="quarter" idx="25"/>
          </p:nvPr>
        </p:nvSpPr>
        <p:spPr/>
        <p:txBody>
          <a:bodyPr>
            <a:normAutofit fontScale="85000" lnSpcReduction="10000"/>
          </a:bodyPr>
          <a:lstStyle/>
          <a:p>
            <a:endParaRPr lang="en-GB"/>
          </a:p>
        </p:txBody>
      </p:sp>
      <p:sp>
        <p:nvSpPr>
          <p:cNvPr id="42" name="Text Placeholder 41">
            <a:extLst>
              <a:ext uri="{FF2B5EF4-FFF2-40B4-BE49-F238E27FC236}">
                <a16:creationId xmlns:a16="http://schemas.microsoft.com/office/drawing/2014/main" id="{8C390814-A70E-451F-8499-AD9C4F0C064C}"/>
              </a:ext>
            </a:extLst>
          </p:cNvPr>
          <p:cNvSpPr>
            <a:spLocks noGrp="1"/>
          </p:cNvSpPr>
          <p:nvPr>
            <p:ph type="body" sz="quarter" idx="26"/>
          </p:nvPr>
        </p:nvSpPr>
        <p:spPr/>
        <p:txBody>
          <a:bodyPr/>
          <a:lstStyle/>
          <a:p>
            <a:endParaRPr lang="en-GB"/>
          </a:p>
        </p:txBody>
      </p:sp>
      <p:sp>
        <p:nvSpPr>
          <p:cNvPr id="43" name="Text Placeholder 42">
            <a:extLst>
              <a:ext uri="{FF2B5EF4-FFF2-40B4-BE49-F238E27FC236}">
                <a16:creationId xmlns:a16="http://schemas.microsoft.com/office/drawing/2014/main" id="{7ADC6698-9CD9-42AB-AD97-0209714F27EB}"/>
              </a:ext>
            </a:extLst>
          </p:cNvPr>
          <p:cNvSpPr>
            <a:spLocks noGrp="1"/>
          </p:cNvSpPr>
          <p:nvPr>
            <p:ph type="body" sz="quarter" idx="27"/>
          </p:nvPr>
        </p:nvSpPr>
        <p:spPr/>
        <p:txBody>
          <a:bodyPr/>
          <a:lstStyle/>
          <a:p>
            <a:endParaRPr lang="en-GB"/>
          </a:p>
        </p:txBody>
      </p:sp>
      <p:sp>
        <p:nvSpPr>
          <p:cNvPr id="44" name="Picture Placeholder 43">
            <a:extLst>
              <a:ext uri="{FF2B5EF4-FFF2-40B4-BE49-F238E27FC236}">
                <a16:creationId xmlns:a16="http://schemas.microsoft.com/office/drawing/2014/main" id="{F72224DE-6B70-4711-8BCF-D3D69BC268CC}"/>
              </a:ext>
            </a:extLst>
          </p:cNvPr>
          <p:cNvSpPr>
            <a:spLocks noGrp="1"/>
          </p:cNvSpPr>
          <p:nvPr>
            <p:ph type="pic" sz="quarter" idx="28"/>
          </p:nvPr>
        </p:nvSpPr>
        <p:spPr/>
      </p:sp>
      <p:sp>
        <p:nvSpPr>
          <p:cNvPr id="45" name="Text Placeholder 44">
            <a:extLst>
              <a:ext uri="{FF2B5EF4-FFF2-40B4-BE49-F238E27FC236}">
                <a16:creationId xmlns:a16="http://schemas.microsoft.com/office/drawing/2014/main" id="{3FC6F8D7-BF52-40B9-B375-89540ACBB4C3}"/>
              </a:ext>
            </a:extLst>
          </p:cNvPr>
          <p:cNvSpPr>
            <a:spLocks noGrp="1"/>
          </p:cNvSpPr>
          <p:nvPr>
            <p:ph type="body" sz="quarter" idx="29"/>
          </p:nvPr>
        </p:nvSpPr>
        <p:spPr/>
        <p:txBody>
          <a:bodyPr>
            <a:normAutofit fontScale="85000" lnSpcReduction="10000"/>
          </a:bodyPr>
          <a:lstStyle/>
          <a:p>
            <a:endParaRPr lang="en-GB"/>
          </a:p>
        </p:txBody>
      </p:sp>
      <p:sp>
        <p:nvSpPr>
          <p:cNvPr id="46" name="Text Placeholder 45">
            <a:extLst>
              <a:ext uri="{FF2B5EF4-FFF2-40B4-BE49-F238E27FC236}">
                <a16:creationId xmlns:a16="http://schemas.microsoft.com/office/drawing/2014/main" id="{44592755-5501-4DE9-A149-3A9286F71F07}"/>
              </a:ext>
            </a:extLst>
          </p:cNvPr>
          <p:cNvSpPr>
            <a:spLocks noGrp="1"/>
          </p:cNvSpPr>
          <p:nvPr>
            <p:ph type="body" sz="quarter" idx="30"/>
          </p:nvPr>
        </p:nvSpPr>
        <p:spPr/>
        <p:txBody>
          <a:bodyPr/>
          <a:lstStyle/>
          <a:p>
            <a:endParaRPr lang="en-GB"/>
          </a:p>
        </p:txBody>
      </p:sp>
      <p:sp>
        <p:nvSpPr>
          <p:cNvPr id="47" name="Text Placeholder 46">
            <a:extLst>
              <a:ext uri="{FF2B5EF4-FFF2-40B4-BE49-F238E27FC236}">
                <a16:creationId xmlns:a16="http://schemas.microsoft.com/office/drawing/2014/main" id="{1DE113B2-E109-47D5-9942-0F86E0922550}"/>
              </a:ext>
            </a:extLst>
          </p:cNvPr>
          <p:cNvSpPr>
            <a:spLocks noGrp="1"/>
          </p:cNvSpPr>
          <p:nvPr>
            <p:ph type="body" sz="quarter" idx="31"/>
          </p:nvPr>
        </p:nvSpPr>
        <p:spPr/>
        <p:txBody>
          <a:bodyPr/>
          <a:lstStyle/>
          <a:p>
            <a:endParaRPr lang="en-GB"/>
          </a:p>
        </p:txBody>
      </p:sp>
      <p:sp>
        <p:nvSpPr>
          <p:cNvPr id="48" name="Text Placeholder 47">
            <a:extLst>
              <a:ext uri="{FF2B5EF4-FFF2-40B4-BE49-F238E27FC236}">
                <a16:creationId xmlns:a16="http://schemas.microsoft.com/office/drawing/2014/main" id="{C2835CE1-FC03-4D9B-BB26-77DBCE246D49}"/>
              </a:ext>
            </a:extLst>
          </p:cNvPr>
          <p:cNvSpPr>
            <a:spLocks noGrp="1"/>
          </p:cNvSpPr>
          <p:nvPr>
            <p:ph type="body" sz="quarter" idx="32"/>
          </p:nvPr>
        </p:nvSpPr>
        <p:spPr/>
        <p:txBody>
          <a:bodyPr>
            <a:normAutofit fontScale="85000" lnSpcReduction="10000"/>
          </a:bodyPr>
          <a:lstStyle/>
          <a:p>
            <a:endParaRPr lang="en-GB"/>
          </a:p>
        </p:txBody>
      </p:sp>
      <p:sp>
        <p:nvSpPr>
          <p:cNvPr id="49" name="Text Placeholder 48">
            <a:extLst>
              <a:ext uri="{FF2B5EF4-FFF2-40B4-BE49-F238E27FC236}">
                <a16:creationId xmlns:a16="http://schemas.microsoft.com/office/drawing/2014/main" id="{EC08470B-6349-4A7D-B222-1CA40B8D806D}"/>
              </a:ext>
            </a:extLst>
          </p:cNvPr>
          <p:cNvSpPr>
            <a:spLocks noGrp="1"/>
          </p:cNvSpPr>
          <p:nvPr>
            <p:ph type="body" sz="quarter" idx="33"/>
          </p:nvPr>
        </p:nvSpPr>
        <p:spPr/>
        <p:txBody>
          <a:bodyPr/>
          <a:lstStyle/>
          <a:p>
            <a:endParaRPr lang="en-GB"/>
          </a:p>
        </p:txBody>
      </p:sp>
      <p:sp>
        <p:nvSpPr>
          <p:cNvPr id="50" name="Text Placeholder 49">
            <a:extLst>
              <a:ext uri="{FF2B5EF4-FFF2-40B4-BE49-F238E27FC236}">
                <a16:creationId xmlns:a16="http://schemas.microsoft.com/office/drawing/2014/main" id="{F55EB281-91CA-4248-A747-270BF8A792B6}"/>
              </a:ext>
            </a:extLst>
          </p:cNvPr>
          <p:cNvSpPr>
            <a:spLocks noGrp="1"/>
          </p:cNvSpPr>
          <p:nvPr>
            <p:ph type="body" sz="quarter" idx="34"/>
          </p:nvPr>
        </p:nvSpPr>
        <p:spPr/>
        <p:txBody>
          <a:bodyPr/>
          <a:lstStyle/>
          <a:p>
            <a:endParaRPr lang="en-GB"/>
          </a:p>
        </p:txBody>
      </p:sp>
      <p:sp>
        <p:nvSpPr>
          <p:cNvPr id="51" name="Picture Placeholder 50">
            <a:extLst>
              <a:ext uri="{FF2B5EF4-FFF2-40B4-BE49-F238E27FC236}">
                <a16:creationId xmlns:a16="http://schemas.microsoft.com/office/drawing/2014/main" id="{1FA85226-949D-459F-87B0-BECE7583D80E}"/>
              </a:ext>
            </a:extLst>
          </p:cNvPr>
          <p:cNvSpPr>
            <a:spLocks noGrp="1"/>
          </p:cNvSpPr>
          <p:nvPr>
            <p:ph type="pic" sz="quarter" idx="35"/>
          </p:nvPr>
        </p:nvSpPr>
        <p:spPr/>
      </p:sp>
    </p:spTree>
    <p:extLst>
      <p:ext uri="{BB962C8B-B14F-4D97-AF65-F5344CB8AC3E}">
        <p14:creationId xmlns:p14="http://schemas.microsoft.com/office/powerpoint/2010/main" val="367474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1993190-3442-D822-64CB-3136B1DB8474}"/>
              </a:ext>
            </a:extLst>
          </p:cNvPr>
          <p:cNvSpPr>
            <a:spLocks noGrp="1"/>
          </p:cNvSpPr>
          <p:nvPr>
            <p:ph type="body" sz="quarter" idx="10"/>
          </p:nvPr>
        </p:nvSpPr>
        <p:spPr/>
        <p:txBody>
          <a:bodyPr/>
          <a:lstStyle/>
          <a:p>
            <a:endParaRPr lang="en-GB"/>
          </a:p>
        </p:txBody>
      </p:sp>
      <p:sp>
        <p:nvSpPr>
          <p:cNvPr id="32" name="Text Placeholder 31">
            <a:extLst>
              <a:ext uri="{FF2B5EF4-FFF2-40B4-BE49-F238E27FC236}">
                <a16:creationId xmlns:a16="http://schemas.microsoft.com/office/drawing/2014/main" id="{6C5B955A-E418-1E31-BCA2-126FA228DAD3}"/>
              </a:ext>
            </a:extLst>
          </p:cNvPr>
          <p:cNvSpPr>
            <a:spLocks noGrp="1"/>
          </p:cNvSpPr>
          <p:nvPr>
            <p:ph type="body" sz="quarter" idx="11"/>
          </p:nvPr>
        </p:nvSpPr>
        <p:spPr/>
        <p:txBody>
          <a:bodyPr/>
          <a:lstStyle/>
          <a:p>
            <a:endParaRPr lang="en-GB"/>
          </a:p>
        </p:txBody>
      </p:sp>
      <p:sp>
        <p:nvSpPr>
          <p:cNvPr id="33" name="Text Placeholder 32">
            <a:extLst>
              <a:ext uri="{FF2B5EF4-FFF2-40B4-BE49-F238E27FC236}">
                <a16:creationId xmlns:a16="http://schemas.microsoft.com/office/drawing/2014/main" id="{C238B76D-F091-CDCD-1D50-9CA08C7E26DB}"/>
              </a:ext>
            </a:extLst>
          </p:cNvPr>
          <p:cNvSpPr>
            <a:spLocks noGrp="1"/>
          </p:cNvSpPr>
          <p:nvPr>
            <p:ph type="body" sz="quarter" idx="12"/>
          </p:nvPr>
        </p:nvSpPr>
        <p:spPr/>
        <p:txBody>
          <a:bodyPr/>
          <a:lstStyle/>
          <a:p>
            <a:endParaRPr lang="en-GB"/>
          </a:p>
        </p:txBody>
      </p:sp>
      <p:sp>
        <p:nvSpPr>
          <p:cNvPr id="34" name="Text Placeholder 33">
            <a:extLst>
              <a:ext uri="{FF2B5EF4-FFF2-40B4-BE49-F238E27FC236}">
                <a16:creationId xmlns:a16="http://schemas.microsoft.com/office/drawing/2014/main" id="{692375C9-8FF3-5650-C9FC-6874289DEEB3}"/>
              </a:ext>
            </a:extLst>
          </p:cNvPr>
          <p:cNvSpPr>
            <a:spLocks noGrp="1"/>
          </p:cNvSpPr>
          <p:nvPr>
            <p:ph type="body" sz="quarter" idx="13"/>
          </p:nvPr>
        </p:nvSpPr>
        <p:spPr/>
        <p:txBody>
          <a:bodyPr/>
          <a:lstStyle/>
          <a:p>
            <a:endParaRPr lang="en-GB"/>
          </a:p>
        </p:txBody>
      </p:sp>
      <p:sp>
        <p:nvSpPr>
          <p:cNvPr id="35" name="Text Placeholder 34">
            <a:extLst>
              <a:ext uri="{FF2B5EF4-FFF2-40B4-BE49-F238E27FC236}">
                <a16:creationId xmlns:a16="http://schemas.microsoft.com/office/drawing/2014/main" id="{EEF20167-BA5F-0FD4-BE76-6EBE68CE3123}"/>
              </a:ext>
            </a:extLst>
          </p:cNvPr>
          <p:cNvSpPr>
            <a:spLocks noGrp="1"/>
          </p:cNvSpPr>
          <p:nvPr>
            <p:ph type="body" sz="quarter" idx="14"/>
          </p:nvPr>
        </p:nvSpPr>
        <p:spPr/>
        <p:txBody>
          <a:bodyPr/>
          <a:lstStyle/>
          <a:p>
            <a:endParaRPr lang="en-GB"/>
          </a:p>
        </p:txBody>
      </p:sp>
      <p:sp>
        <p:nvSpPr>
          <p:cNvPr id="36" name="Text Placeholder 35">
            <a:extLst>
              <a:ext uri="{FF2B5EF4-FFF2-40B4-BE49-F238E27FC236}">
                <a16:creationId xmlns:a16="http://schemas.microsoft.com/office/drawing/2014/main" id="{9A730813-E354-9446-9AC6-7DA89CEF621E}"/>
              </a:ext>
            </a:extLst>
          </p:cNvPr>
          <p:cNvSpPr>
            <a:spLocks noGrp="1"/>
          </p:cNvSpPr>
          <p:nvPr>
            <p:ph type="body" sz="quarter" idx="15"/>
          </p:nvPr>
        </p:nvSpPr>
        <p:spPr/>
        <p:txBody>
          <a:bodyPr/>
          <a:lstStyle/>
          <a:p>
            <a:endParaRPr lang="en-GB"/>
          </a:p>
        </p:txBody>
      </p:sp>
      <p:sp>
        <p:nvSpPr>
          <p:cNvPr id="37" name="Text Placeholder 36">
            <a:extLst>
              <a:ext uri="{FF2B5EF4-FFF2-40B4-BE49-F238E27FC236}">
                <a16:creationId xmlns:a16="http://schemas.microsoft.com/office/drawing/2014/main" id="{5758FAD6-15B6-D18E-1F57-5226394C3143}"/>
              </a:ext>
            </a:extLst>
          </p:cNvPr>
          <p:cNvSpPr>
            <a:spLocks noGrp="1"/>
          </p:cNvSpPr>
          <p:nvPr>
            <p:ph type="body" sz="quarter" idx="16"/>
          </p:nvPr>
        </p:nvSpPr>
        <p:spPr/>
        <p:txBody>
          <a:bodyPr/>
          <a:lstStyle/>
          <a:p>
            <a:endParaRPr lang="en-GB"/>
          </a:p>
        </p:txBody>
      </p:sp>
      <p:sp>
        <p:nvSpPr>
          <p:cNvPr id="38" name="Text Placeholder 37">
            <a:extLst>
              <a:ext uri="{FF2B5EF4-FFF2-40B4-BE49-F238E27FC236}">
                <a16:creationId xmlns:a16="http://schemas.microsoft.com/office/drawing/2014/main" id="{DA34CCF3-A8B7-BE9D-90A4-E76F1DD64BBE}"/>
              </a:ext>
            </a:extLst>
          </p:cNvPr>
          <p:cNvSpPr>
            <a:spLocks noGrp="1"/>
          </p:cNvSpPr>
          <p:nvPr>
            <p:ph type="body" sz="quarter" idx="17"/>
          </p:nvPr>
        </p:nvSpPr>
        <p:spPr/>
        <p:txBody>
          <a:bodyPr/>
          <a:lstStyle/>
          <a:p>
            <a:endParaRPr lang="en-GB"/>
          </a:p>
        </p:txBody>
      </p:sp>
      <p:sp>
        <p:nvSpPr>
          <p:cNvPr id="39" name="Text Placeholder 38">
            <a:extLst>
              <a:ext uri="{FF2B5EF4-FFF2-40B4-BE49-F238E27FC236}">
                <a16:creationId xmlns:a16="http://schemas.microsoft.com/office/drawing/2014/main" id="{171BF2CD-D37B-69D3-45A3-4FCC0E7099C3}"/>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318243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W_PPoint-final template" id="{9BB11E86-6A76-4078-96FB-1B16C8AD5332}" vid="{E569C3EF-B21B-40F0-9940-9774A8CA4A26}"/>
    </a:ext>
  </a:extLst>
</a:theme>
</file>

<file path=ppt/theme/theme3.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W_PPoint-final template" id="{9BB11E86-6A76-4078-96FB-1B16C8AD5332}" vid="{E569C3EF-B21B-40F0-9940-9774A8CA4A26}"/>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Widescreen</PresentationFormat>
  <Paragraphs>80</Paragraphs>
  <Slides>16</Slides>
  <Notes>0</Notes>
  <HiddenSlides>1</HiddenSlides>
  <MMClips>2</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DM Sans</vt:lpstr>
      <vt:lpstr>DM Sans Medium</vt:lpstr>
      <vt:lpstr>Office Theme</vt:lpstr>
      <vt:lpstr>24_Office Theme</vt:lpstr>
      <vt:lpstr>26_Office Theme</vt:lpstr>
      <vt:lpstr>1_Custom Design</vt:lpstr>
      <vt:lpstr>3_Custom Design</vt:lpstr>
      <vt:lpstr>Document instructions</vt:lpstr>
      <vt:lpstr>Document Title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Jacob Sloan</dc:creator>
  <cp:lastModifiedBy>Jacob Sloan</cp:lastModifiedBy>
  <cp:revision>65</cp:revision>
  <dcterms:created xsi:type="dcterms:W3CDTF">2023-01-16T15:15:46Z</dcterms:created>
  <dcterms:modified xsi:type="dcterms:W3CDTF">2023-07-14T09:23:28Z</dcterms:modified>
</cp:coreProperties>
</file>